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96" r:id="rId2"/>
    <p:sldId id="264" r:id="rId3"/>
    <p:sldId id="265" r:id="rId4"/>
    <p:sldId id="282" r:id="rId5"/>
    <p:sldId id="271" r:id="rId6"/>
    <p:sldId id="283" r:id="rId7"/>
    <p:sldId id="294" r:id="rId8"/>
    <p:sldId id="272" r:id="rId9"/>
    <p:sldId id="273" r:id="rId10"/>
    <p:sldId id="276" r:id="rId11"/>
    <p:sldId id="270" r:id="rId12"/>
    <p:sldId id="274" r:id="rId13"/>
    <p:sldId id="287" r:id="rId14"/>
    <p:sldId id="306" r:id="rId15"/>
    <p:sldId id="300" r:id="rId16"/>
    <p:sldId id="301" r:id="rId17"/>
    <p:sldId id="303" r:id="rId18"/>
    <p:sldId id="304" r:id="rId19"/>
    <p:sldId id="305" r:id="rId20"/>
    <p:sldId id="307" r:id="rId21"/>
    <p:sldId id="308" r:id="rId22"/>
    <p:sldId id="311" r:id="rId23"/>
    <p:sldId id="312" r:id="rId24"/>
    <p:sldId id="313" r:id="rId25"/>
    <p:sldId id="314" r:id="rId26"/>
    <p:sldId id="315" r:id="rId27"/>
    <p:sldId id="309" r:id="rId28"/>
    <p:sldId id="310" r:id="rId29"/>
    <p:sldId id="269" r:id="rId30"/>
    <p:sldId id="278" r:id="rId31"/>
    <p:sldId id="279" r:id="rId32"/>
    <p:sldId id="284" r:id="rId33"/>
    <p:sldId id="275" r:id="rId34"/>
    <p:sldId id="277" r:id="rId35"/>
    <p:sldId id="267" r:id="rId36"/>
    <p:sldId id="268" r:id="rId37"/>
    <p:sldId id="261" r:id="rId38"/>
    <p:sldId id="262" r:id="rId39"/>
    <p:sldId id="263" r:id="rId40"/>
    <p:sldId id="280" r:id="rId41"/>
    <p:sldId id="281" r:id="rId42"/>
    <p:sldId id="293" r:id="rId43"/>
    <p:sldId id="285" r:id="rId44"/>
    <p:sldId id="291" r:id="rId45"/>
    <p:sldId id="288" r:id="rId46"/>
    <p:sldId id="289" r:id="rId47"/>
    <p:sldId id="290" r:id="rId48"/>
    <p:sldId id="286" r:id="rId49"/>
    <p:sldId id="292" r:id="rId50"/>
    <p:sldId id="295" r:id="rId51"/>
    <p:sldId id="298" r:id="rId52"/>
    <p:sldId id="297" r:id="rId53"/>
    <p:sldId id="299" r:id="rId54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2592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10" pos="5606" userDrawn="1">
          <p15:clr>
            <a:srgbClr val="C35EA4"/>
          </p15:clr>
        </p15:guide>
        <p15:guide id="11" pos="5175" userDrawn="1">
          <p15:clr>
            <a:srgbClr val="A4A3A4"/>
          </p15:clr>
        </p15:guide>
        <p15:guide id="12" pos="7806" userDrawn="1">
          <p15:clr>
            <a:srgbClr val="A4A3A4"/>
          </p15:clr>
        </p15:guide>
        <p15:guide id="13" pos="5969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Stevens" initials="DS" lastIdx="3" clrIdx="0">
    <p:extLst>
      <p:ext uri="{19B8F6BF-5375-455C-9EA6-DF929625EA0E}">
        <p15:presenceInfo xmlns:p15="http://schemas.microsoft.com/office/powerpoint/2012/main" userId="David Steven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FAFAFA"/>
    <a:srgbClr val="6666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F1147B-6426-4869-86DA-B776762969DE}" v="2294" dt="2019-06-14T13:25:53.270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9026" autoAdjust="0"/>
  </p:normalViewPr>
  <p:slideViewPr>
    <p:cSldViewPr snapToGrid="0" snapToObjects="1" showGuides="1">
      <p:cViewPr>
        <p:scale>
          <a:sx n="66" d="100"/>
          <a:sy n="66" d="100"/>
        </p:scale>
        <p:origin x="972" y="822"/>
      </p:cViewPr>
      <p:guideLst>
        <p:guide orient="horz" pos="403"/>
        <p:guide orient="horz" pos="2592"/>
        <p:guide orient="horz" pos="4522"/>
        <p:guide orient="horz" pos="4896"/>
        <p:guide pos="7488"/>
        <p:guide pos="432"/>
        <p:guide pos="3024"/>
        <p:guide pos="3312"/>
        <p:guide pos="5606"/>
        <p:guide pos="5175"/>
        <p:guide pos="7806"/>
        <p:guide pos="5969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6312"/>
    </p:cViewPr>
  </p:sorterViewPr>
  <p:notesViewPr>
    <p:cSldViewPr snapToGrid="0"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90001" cy="90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FDF1147B-6426-4869-86DA-B776762969DE}"/>
    <pc:docChg chg="undo custSel addSld delSld modSld sldOrd">
      <pc:chgData name="David Stevens" userId="73fe415a-d21a-4898-bfab-0e75d37181d7" providerId="ADAL" clId="{FDF1147B-6426-4869-86DA-B776762969DE}" dt="2019-06-14T13:26:15.892" v="4865" actId="692"/>
      <pc:docMkLst>
        <pc:docMk/>
      </pc:docMkLst>
      <pc:sldChg chg="delSp modSp">
        <pc:chgData name="David Stevens" userId="73fe415a-d21a-4898-bfab-0e75d37181d7" providerId="ADAL" clId="{FDF1147B-6426-4869-86DA-B776762969DE}" dt="2019-06-13T13:38:21.124" v="2011" actId="165"/>
        <pc:sldMkLst>
          <pc:docMk/>
          <pc:sldMk cId="779563053" sldId="273"/>
        </pc:sldMkLst>
        <pc:spChg chg="mod topLvl">
          <ac:chgData name="David Stevens" userId="73fe415a-d21a-4898-bfab-0e75d37181d7" providerId="ADAL" clId="{FDF1147B-6426-4869-86DA-B776762969DE}" dt="2019-06-13T13:38:21.124" v="2011" actId="165"/>
          <ac:spMkLst>
            <pc:docMk/>
            <pc:sldMk cId="779563053" sldId="273"/>
            <ac:spMk id="2" creationId="{AA725F5A-9A7F-4DEB-84D2-E9BEE53C2A02}"/>
          </ac:spMkLst>
        </pc:spChg>
        <pc:spChg chg="mod topLvl">
          <ac:chgData name="David Stevens" userId="73fe415a-d21a-4898-bfab-0e75d37181d7" providerId="ADAL" clId="{FDF1147B-6426-4869-86DA-B776762969DE}" dt="2019-06-13T13:38:21.124" v="2011" actId="165"/>
          <ac:spMkLst>
            <pc:docMk/>
            <pc:sldMk cId="779563053" sldId="273"/>
            <ac:spMk id="111" creationId="{A05B146F-2549-4636-A1C7-25DF46E56E15}"/>
          </ac:spMkLst>
        </pc:spChg>
        <pc:spChg chg="mod topLvl">
          <ac:chgData name="David Stevens" userId="73fe415a-d21a-4898-bfab-0e75d37181d7" providerId="ADAL" clId="{FDF1147B-6426-4869-86DA-B776762969DE}" dt="2019-06-13T13:38:21.124" v="2011" actId="165"/>
          <ac:spMkLst>
            <pc:docMk/>
            <pc:sldMk cId="779563053" sldId="273"/>
            <ac:spMk id="118" creationId="{54D8FC5E-A413-430F-9020-CB7C87E964E0}"/>
          </ac:spMkLst>
        </pc:spChg>
        <pc:spChg chg="mod topLvl">
          <ac:chgData name="David Stevens" userId="73fe415a-d21a-4898-bfab-0e75d37181d7" providerId="ADAL" clId="{FDF1147B-6426-4869-86DA-B776762969DE}" dt="2019-06-13T13:38:21.124" v="2011" actId="165"/>
          <ac:spMkLst>
            <pc:docMk/>
            <pc:sldMk cId="779563053" sldId="273"/>
            <ac:spMk id="157" creationId="{45798877-149D-4081-8436-2FAD40A7BB29}"/>
          </ac:spMkLst>
        </pc:spChg>
        <pc:spChg chg="mod topLvl">
          <ac:chgData name="David Stevens" userId="73fe415a-d21a-4898-bfab-0e75d37181d7" providerId="ADAL" clId="{FDF1147B-6426-4869-86DA-B776762969DE}" dt="2019-06-13T13:38:21.124" v="2011" actId="165"/>
          <ac:spMkLst>
            <pc:docMk/>
            <pc:sldMk cId="779563053" sldId="273"/>
            <ac:spMk id="158" creationId="{BC16825D-B96F-44A6-9F64-F5E431E65827}"/>
          </ac:spMkLst>
        </pc:spChg>
        <pc:spChg chg="mod topLvl">
          <ac:chgData name="David Stevens" userId="73fe415a-d21a-4898-bfab-0e75d37181d7" providerId="ADAL" clId="{FDF1147B-6426-4869-86DA-B776762969DE}" dt="2019-06-13T13:38:21.124" v="2011" actId="165"/>
          <ac:spMkLst>
            <pc:docMk/>
            <pc:sldMk cId="779563053" sldId="273"/>
            <ac:spMk id="159" creationId="{689C69F9-2BE6-4184-BFCD-FBF7EF5B9ABC}"/>
          </ac:spMkLst>
        </pc:spChg>
        <pc:spChg chg="mod topLvl">
          <ac:chgData name="David Stevens" userId="73fe415a-d21a-4898-bfab-0e75d37181d7" providerId="ADAL" clId="{FDF1147B-6426-4869-86DA-B776762969DE}" dt="2019-06-13T13:38:21.124" v="2011" actId="165"/>
          <ac:spMkLst>
            <pc:docMk/>
            <pc:sldMk cId="779563053" sldId="273"/>
            <ac:spMk id="160" creationId="{BEB3D6F9-72F0-4B99-9ABC-1C977E022392}"/>
          </ac:spMkLst>
        </pc:spChg>
        <pc:spChg chg="mod topLvl">
          <ac:chgData name="David Stevens" userId="73fe415a-d21a-4898-bfab-0e75d37181d7" providerId="ADAL" clId="{FDF1147B-6426-4869-86DA-B776762969DE}" dt="2019-06-13T13:38:21.124" v="2011" actId="165"/>
          <ac:spMkLst>
            <pc:docMk/>
            <pc:sldMk cId="779563053" sldId="273"/>
            <ac:spMk id="162" creationId="{8F938826-3EC2-4D17-A82D-3A20EDF30073}"/>
          </ac:spMkLst>
        </pc:spChg>
        <pc:spChg chg="mod topLvl">
          <ac:chgData name="David Stevens" userId="73fe415a-d21a-4898-bfab-0e75d37181d7" providerId="ADAL" clId="{FDF1147B-6426-4869-86DA-B776762969DE}" dt="2019-06-13T13:38:21.124" v="2011" actId="165"/>
          <ac:spMkLst>
            <pc:docMk/>
            <pc:sldMk cId="779563053" sldId="273"/>
            <ac:spMk id="189" creationId="{5143EACF-DA0D-46A3-87AA-1A174AC90D08}"/>
          </ac:spMkLst>
        </pc:spChg>
        <pc:spChg chg="mod topLvl">
          <ac:chgData name="David Stevens" userId="73fe415a-d21a-4898-bfab-0e75d37181d7" providerId="ADAL" clId="{FDF1147B-6426-4869-86DA-B776762969DE}" dt="2019-06-13T13:38:21.124" v="2011" actId="165"/>
          <ac:spMkLst>
            <pc:docMk/>
            <pc:sldMk cId="779563053" sldId="273"/>
            <ac:spMk id="245" creationId="{2371F3B3-ACAB-4B22-95C2-2E36999D5AB0}"/>
          </ac:spMkLst>
        </pc:spChg>
        <pc:grpChg chg="del">
          <ac:chgData name="David Stevens" userId="73fe415a-d21a-4898-bfab-0e75d37181d7" providerId="ADAL" clId="{FDF1147B-6426-4869-86DA-B776762969DE}" dt="2019-06-13T13:38:21.124" v="2011" actId="165"/>
          <ac:grpSpMkLst>
            <pc:docMk/>
            <pc:sldMk cId="779563053" sldId="273"/>
            <ac:grpSpMk id="6" creationId="{F482469B-BB58-425C-9DB0-57D6F7224836}"/>
          </ac:grpSpMkLst>
        </pc:grpChg>
        <pc:grpChg chg="mod topLvl">
          <ac:chgData name="David Stevens" userId="73fe415a-d21a-4898-bfab-0e75d37181d7" providerId="ADAL" clId="{FDF1147B-6426-4869-86DA-B776762969DE}" dt="2019-06-13T13:38:21.124" v="2011" actId="165"/>
          <ac:grpSpMkLst>
            <pc:docMk/>
            <pc:sldMk cId="779563053" sldId="273"/>
            <ac:grpSpMk id="22" creationId="{36E2D919-378B-4DAA-85B5-6DF86C8DD34F}"/>
          </ac:grpSpMkLst>
        </pc:grpChg>
        <pc:grpChg chg="mod topLvl">
          <ac:chgData name="David Stevens" userId="73fe415a-d21a-4898-bfab-0e75d37181d7" providerId="ADAL" clId="{FDF1147B-6426-4869-86DA-B776762969DE}" dt="2019-06-13T13:38:21.124" v="2011" actId="165"/>
          <ac:grpSpMkLst>
            <pc:docMk/>
            <pc:sldMk cId="779563053" sldId="273"/>
            <ac:grpSpMk id="23" creationId="{09D90BFF-0AAE-429A-B2AE-13D7C589488A}"/>
          </ac:grpSpMkLst>
        </pc:grpChg>
        <pc:grpChg chg="mod topLvl">
          <ac:chgData name="David Stevens" userId="73fe415a-d21a-4898-bfab-0e75d37181d7" providerId="ADAL" clId="{FDF1147B-6426-4869-86DA-B776762969DE}" dt="2019-06-13T13:38:21.124" v="2011" actId="165"/>
          <ac:grpSpMkLst>
            <pc:docMk/>
            <pc:sldMk cId="779563053" sldId="273"/>
            <ac:grpSpMk id="64" creationId="{C55CECAC-24AB-43D6-B859-76033566870B}"/>
          </ac:grpSpMkLst>
        </pc:grpChg>
        <pc:grpChg chg="mod topLvl">
          <ac:chgData name="David Stevens" userId="73fe415a-d21a-4898-bfab-0e75d37181d7" providerId="ADAL" clId="{FDF1147B-6426-4869-86DA-B776762969DE}" dt="2019-06-13T13:38:21.124" v="2011" actId="165"/>
          <ac:grpSpMkLst>
            <pc:docMk/>
            <pc:sldMk cId="779563053" sldId="273"/>
            <ac:grpSpMk id="278" creationId="{078FAB5A-B0D5-4A7B-B45A-1576462A30D2}"/>
          </ac:grpSpMkLst>
        </pc:grpChg>
        <pc:cxnChg chg="mod topLvl">
          <ac:chgData name="David Stevens" userId="73fe415a-d21a-4898-bfab-0e75d37181d7" providerId="ADAL" clId="{FDF1147B-6426-4869-86DA-B776762969DE}" dt="2019-06-13T13:38:21.124" v="2011" actId="165"/>
          <ac:cxnSpMkLst>
            <pc:docMk/>
            <pc:sldMk cId="779563053" sldId="273"/>
            <ac:cxnSpMk id="112" creationId="{CC55A4EE-97FB-491D-8C02-E12CA121900D}"/>
          </ac:cxnSpMkLst>
        </pc:cxnChg>
        <pc:cxnChg chg="mod topLvl">
          <ac:chgData name="David Stevens" userId="73fe415a-d21a-4898-bfab-0e75d37181d7" providerId="ADAL" clId="{FDF1147B-6426-4869-86DA-B776762969DE}" dt="2019-06-13T13:38:21.124" v="2011" actId="165"/>
          <ac:cxnSpMkLst>
            <pc:docMk/>
            <pc:sldMk cId="779563053" sldId="273"/>
            <ac:cxnSpMk id="122" creationId="{78C40899-8ADC-404C-ACD6-21BBA38EE70A}"/>
          </ac:cxnSpMkLst>
        </pc:cxnChg>
        <pc:cxnChg chg="mod topLvl">
          <ac:chgData name="David Stevens" userId="73fe415a-d21a-4898-bfab-0e75d37181d7" providerId="ADAL" clId="{FDF1147B-6426-4869-86DA-B776762969DE}" dt="2019-06-13T13:38:21.124" v="2011" actId="165"/>
          <ac:cxnSpMkLst>
            <pc:docMk/>
            <pc:sldMk cId="779563053" sldId="273"/>
            <ac:cxnSpMk id="163" creationId="{48DB6587-0F9B-4DEA-A5C9-A5FFDA676A2A}"/>
          </ac:cxnSpMkLst>
        </pc:cxnChg>
        <pc:cxnChg chg="mod topLvl">
          <ac:chgData name="David Stevens" userId="73fe415a-d21a-4898-bfab-0e75d37181d7" providerId="ADAL" clId="{FDF1147B-6426-4869-86DA-B776762969DE}" dt="2019-06-13T13:38:21.124" v="2011" actId="165"/>
          <ac:cxnSpMkLst>
            <pc:docMk/>
            <pc:sldMk cId="779563053" sldId="273"/>
            <ac:cxnSpMk id="215" creationId="{FA62A4B3-E63C-4D35-AB3F-0EBBA758F78E}"/>
          </ac:cxnSpMkLst>
        </pc:cxnChg>
        <pc:cxnChg chg="mod topLvl">
          <ac:chgData name="David Stevens" userId="73fe415a-d21a-4898-bfab-0e75d37181d7" providerId="ADAL" clId="{FDF1147B-6426-4869-86DA-B776762969DE}" dt="2019-06-13T13:38:21.124" v="2011" actId="165"/>
          <ac:cxnSpMkLst>
            <pc:docMk/>
            <pc:sldMk cId="779563053" sldId="273"/>
            <ac:cxnSpMk id="268" creationId="{4081DD8E-3650-4E5D-A016-F29C44C9EA4D}"/>
          </ac:cxnSpMkLst>
        </pc:cxnChg>
      </pc:sldChg>
      <pc:sldChg chg="addSp modSp">
        <pc:chgData name="David Stevens" userId="73fe415a-d21a-4898-bfab-0e75d37181d7" providerId="ADAL" clId="{FDF1147B-6426-4869-86DA-B776762969DE}" dt="2019-06-11T06:58:21.935" v="68" actId="14100"/>
        <pc:sldMkLst>
          <pc:docMk/>
          <pc:sldMk cId="1545183254" sldId="276"/>
        </pc:sldMkLst>
        <pc:spChg chg="mod">
          <ac:chgData name="David Stevens" userId="73fe415a-d21a-4898-bfab-0e75d37181d7" providerId="ADAL" clId="{FDF1147B-6426-4869-86DA-B776762969DE}" dt="2019-06-11T06:58:14.616" v="53" actId="1036"/>
          <ac:spMkLst>
            <pc:docMk/>
            <pc:sldMk cId="1545183254" sldId="276"/>
            <ac:spMk id="6" creationId="{8169531E-65F8-448E-9E47-3E745D0AD0BC}"/>
          </ac:spMkLst>
        </pc:spChg>
        <pc:spChg chg="add mod">
          <ac:chgData name="David Stevens" userId="73fe415a-d21a-4898-bfab-0e75d37181d7" providerId="ADAL" clId="{FDF1147B-6426-4869-86DA-B776762969DE}" dt="2019-06-11T06:58:18.704" v="67" actId="1036"/>
          <ac:spMkLst>
            <pc:docMk/>
            <pc:sldMk cId="1545183254" sldId="276"/>
            <ac:spMk id="37" creationId="{DDE0144F-98D1-400D-B71F-A843B09BA09F}"/>
          </ac:spMkLst>
        </pc:spChg>
        <pc:cxnChg chg="mod">
          <ac:chgData name="David Stevens" userId="73fe415a-d21a-4898-bfab-0e75d37181d7" providerId="ADAL" clId="{FDF1147B-6426-4869-86DA-B776762969DE}" dt="2019-06-11T06:57:31.023" v="3" actId="108"/>
          <ac:cxnSpMkLst>
            <pc:docMk/>
            <pc:sldMk cId="1545183254" sldId="276"/>
            <ac:cxnSpMk id="24" creationId="{2AC6A9C6-1CE4-4C94-8235-54C0AD81BF1D}"/>
          </ac:cxnSpMkLst>
        </pc:cxnChg>
        <pc:cxnChg chg="mod">
          <ac:chgData name="David Stevens" userId="73fe415a-d21a-4898-bfab-0e75d37181d7" providerId="ADAL" clId="{FDF1147B-6426-4869-86DA-B776762969DE}" dt="2019-06-11T06:57:28.024" v="2" actId="692"/>
          <ac:cxnSpMkLst>
            <pc:docMk/>
            <pc:sldMk cId="1545183254" sldId="276"/>
            <ac:cxnSpMk id="31" creationId="{3106C9B4-0B93-4372-B9E2-65A91D6D1D1F}"/>
          </ac:cxnSpMkLst>
        </pc:cxnChg>
        <pc:cxnChg chg="add mod">
          <ac:chgData name="David Stevens" userId="73fe415a-d21a-4898-bfab-0e75d37181d7" providerId="ADAL" clId="{FDF1147B-6426-4869-86DA-B776762969DE}" dt="2019-06-11T06:58:21.935" v="68" actId="14100"/>
          <ac:cxnSpMkLst>
            <pc:docMk/>
            <pc:sldMk cId="1545183254" sldId="276"/>
            <ac:cxnSpMk id="36" creationId="{881EE539-5686-4ED9-9837-B09B438EC694}"/>
          </ac:cxnSpMkLst>
        </pc:cxnChg>
      </pc:sldChg>
      <pc:sldChg chg="delSp modSp">
        <pc:chgData name="David Stevens" userId="73fe415a-d21a-4898-bfab-0e75d37181d7" providerId="ADAL" clId="{FDF1147B-6426-4869-86DA-B776762969DE}" dt="2019-06-13T14:16:41.505" v="2358" actId="165"/>
        <pc:sldMkLst>
          <pc:docMk/>
          <pc:sldMk cId="42556814" sldId="278"/>
        </pc:sldMkLst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25" creationId="{22904B9F-4E15-4A18-9C86-3F434E5D4B56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27" creationId="{582E7295-67A9-41A0-87C2-43B6216949F0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34" creationId="{50AB7232-1D90-4AAD-ABAD-277AEBE975B8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35" creationId="{337FA23C-955F-49A3-8C56-CCF40D2272AF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50" creationId="{13C518AB-D061-4313-937F-D12E094D666F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53" creationId="{23661B51-4D13-44A2-B4B4-179727B85B69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82" creationId="{37300FF2-6E05-499C-97CC-A6F8AB49C13B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84" creationId="{34692A9D-7A9A-48E6-8261-F2B909E07367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86" creationId="{C4B3662E-5EFF-4D50-8732-CCEB88D8B637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87" creationId="{D7ED4215-7DC3-4D15-95CC-8D3120221A17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88" creationId="{5AA999E5-8509-41DE-AAED-7D7230F3D242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93" creationId="{20D9F9E2-6FC7-455C-8CCB-469DA778A000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94" creationId="{5E8D8D46-7E42-4068-AECC-4C08A8D7FA83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95" creationId="{98ECE12A-BD75-48BB-BC1B-5A3C189ADAD2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96" creationId="{9426EC19-A845-48A1-80D8-0D20A3208860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101" creationId="{F3BC0616-780E-4D3A-A016-450CE7313B79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102" creationId="{02E679F1-E2F0-44CA-AFD5-324148F7A087}"/>
          </ac:spMkLst>
        </pc:spChg>
        <pc:spChg chg="mod topLvl">
          <ac:chgData name="David Stevens" userId="73fe415a-d21a-4898-bfab-0e75d37181d7" providerId="ADAL" clId="{FDF1147B-6426-4869-86DA-B776762969DE}" dt="2019-06-13T14:16:41.505" v="2358" actId="165"/>
          <ac:spMkLst>
            <pc:docMk/>
            <pc:sldMk cId="42556814" sldId="278"/>
            <ac:spMk id="103" creationId="{0CC3498A-8DC7-4AFB-9C1C-54B9AD9AAE73}"/>
          </ac:spMkLst>
        </pc:spChg>
        <pc:grpChg chg="mod topLvl">
          <ac:chgData name="David Stevens" userId="73fe415a-d21a-4898-bfab-0e75d37181d7" providerId="ADAL" clId="{FDF1147B-6426-4869-86DA-B776762969DE}" dt="2019-06-13T14:16:41.505" v="2358" actId="165"/>
          <ac:grpSpMkLst>
            <pc:docMk/>
            <pc:sldMk cId="42556814" sldId="278"/>
            <ac:grpSpMk id="29" creationId="{E8EA37CF-2D1A-4BA5-8D6C-1F502F9AD9C4}"/>
          </ac:grpSpMkLst>
        </pc:grpChg>
        <pc:grpChg chg="mod topLvl">
          <ac:chgData name="David Stevens" userId="73fe415a-d21a-4898-bfab-0e75d37181d7" providerId="ADAL" clId="{FDF1147B-6426-4869-86DA-B776762969DE}" dt="2019-06-13T14:16:41.505" v="2358" actId="165"/>
          <ac:grpSpMkLst>
            <pc:docMk/>
            <pc:sldMk cId="42556814" sldId="278"/>
            <ac:grpSpMk id="111" creationId="{2DAE89CA-315B-4DE5-8AA5-BBC8305E9E9C}"/>
          </ac:grpSpMkLst>
        </pc:grpChg>
        <pc:grpChg chg="mod topLvl">
          <ac:chgData name="David Stevens" userId="73fe415a-d21a-4898-bfab-0e75d37181d7" providerId="ADAL" clId="{FDF1147B-6426-4869-86DA-B776762969DE}" dt="2019-06-13T14:16:41.505" v="2358" actId="165"/>
          <ac:grpSpMkLst>
            <pc:docMk/>
            <pc:sldMk cId="42556814" sldId="278"/>
            <ac:grpSpMk id="117" creationId="{3AC00B9D-57FC-4B20-8CF8-B6D74AE48C05}"/>
          </ac:grpSpMkLst>
        </pc:grpChg>
        <pc:grpChg chg="del">
          <ac:chgData name="David Stevens" userId="73fe415a-d21a-4898-bfab-0e75d37181d7" providerId="ADAL" clId="{FDF1147B-6426-4869-86DA-B776762969DE}" dt="2019-06-13T14:16:41.505" v="2358" actId="165"/>
          <ac:grpSpMkLst>
            <pc:docMk/>
            <pc:sldMk cId="42556814" sldId="278"/>
            <ac:grpSpMk id="118" creationId="{BA831A04-FB78-43D0-8523-EF8AD586F06E}"/>
          </ac:grpSpMkLst>
        </pc:grpChg>
        <pc:cxnChg chg="mod topLvl">
          <ac:chgData name="David Stevens" userId="73fe415a-d21a-4898-bfab-0e75d37181d7" providerId="ADAL" clId="{FDF1147B-6426-4869-86DA-B776762969DE}" dt="2019-06-13T14:16:41.505" v="2358" actId="165"/>
          <ac:cxnSpMkLst>
            <pc:docMk/>
            <pc:sldMk cId="42556814" sldId="278"/>
            <ac:cxnSpMk id="26" creationId="{794EA531-D991-4BF3-A71B-68E4FEAE91C4}"/>
          </ac:cxnSpMkLst>
        </pc:cxnChg>
        <pc:cxnChg chg="mod topLvl">
          <ac:chgData name="David Stevens" userId="73fe415a-d21a-4898-bfab-0e75d37181d7" providerId="ADAL" clId="{FDF1147B-6426-4869-86DA-B776762969DE}" dt="2019-06-13T14:16:41.505" v="2358" actId="165"/>
          <ac:cxnSpMkLst>
            <pc:docMk/>
            <pc:sldMk cId="42556814" sldId="278"/>
            <ac:cxnSpMk id="28" creationId="{2B749596-6551-4F59-AC0A-D9230084F436}"/>
          </ac:cxnSpMkLst>
        </pc:cxnChg>
        <pc:cxnChg chg="mod topLvl">
          <ac:chgData name="David Stevens" userId="73fe415a-d21a-4898-bfab-0e75d37181d7" providerId="ADAL" clId="{FDF1147B-6426-4869-86DA-B776762969DE}" dt="2019-06-13T14:16:41.505" v="2358" actId="165"/>
          <ac:cxnSpMkLst>
            <pc:docMk/>
            <pc:sldMk cId="42556814" sldId="278"/>
            <ac:cxnSpMk id="40" creationId="{E43B0C9B-2153-4D70-9F54-B1A39F2A9E46}"/>
          </ac:cxnSpMkLst>
        </pc:cxnChg>
        <pc:cxnChg chg="mod topLvl">
          <ac:chgData name="David Stevens" userId="73fe415a-d21a-4898-bfab-0e75d37181d7" providerId="ADAL" clId="{FDF1147B-6426-4869-86DA-B776762969DE}" dt="2019-06-13T14:16:41.505" v="2358" actId="165"/>
          <ac:cxnSpMkLst>
            <pc:docMk/>
            <pc:sldMk cId="42556814" sldId="278"/>
            <ac:cxnSpMk id="59" creationId="{0041952F-DD7F-4211-BE22-356E1884A2FF}"/>
          </ac:cxnSpMkLst>
        </pc:cxnChg>
        <pc:cxnChg chg="mod topLvl">
          <ac:chgData name="David Stevens" userId="73fe415a-d21a-4898-bfab-0e75d37181d7" providerId="ADAL" clId="{FDF1147B-6426-4869-86DA-B776762969DE}" dt="2019-06-13T14:16:41.505" v="2358" actId="165"/>
          <ac:cxnSpMkLst>
            <pc:docMk/>
            <pc:sldMk cId="42556814" sldId="278"/>
            <ac:cxnSpMk id="83" creationId="{E5B82A46-12EC-4039-9B61-44203212329A}"/>
          </ac:cxnSpMkLst>
        </pc:cxnChg>
        <pc:cxnChg chg="mod topLvl">
          <ac:chgData name="David Stevens" userId="73fe415a-d21a-4898-bfab-0e75d37181d7" providerId="ADAL" clId="{FDF1147B-6426-4869-86DA-B776762969DE}" dt="2019-06-13T14:16:41.505" v="2358" actId="165"/>
          <ac:cxnSpMkLst>
            <pc:docMk/>
            <pc:sldMk cId="42556814" sldId="278"/>
            <ac:cxnSpMk id="89" creationId="{891EA3B2-5B78-407E-A81F-7CEF5B01BA6A}"/>
          </ac:cxnSpMkLst>
        </pc:cxnChg>
        <pc:cxnChg chg="mod topLvl">
          <ac:chgData name="David Stevens" userId="73fe415a-d21a-4898-bfab-0e75d37181d7" providerId="ADAL" clId="{FDF1147B-6426-4869-86DA-B776762969DE}" dt="2019-06-13T14:16:41.505" v="2358" actId="165"/>
          <ac:cxnSpMkLst>
            <pc:docMk/>
            <pc:sldMk cId="42556814" sldId="278"/>
            <ac:cxnSpMk id="90" creationId="{9CEDA943-56D3-4CF4-A975-E3BFA1E25184}"/>
          </ac:cxnSpMkLst>
        </pc:cxnChg>
        <pc:cxnChg chg="mod topLvl">
          <ac:chgData name="David Stevens" userId="73fe415a-d21a-4898-bfab-0e75d37181d7" providerId="ADAL" clId="{FDF1147B-6426-4869-86DA-B776762969DE}" dt="2019-06-13T14:16:41.505" v="2358" actId="165"/>
          <ac:cxnSpMkLst>
            <pc:docMk/>
            <pc:sldMk cId="42556814" sldId="278"/>
            <ac:cxnSpMk id="98" creationId="{502B76E3-3E64-4D23-BB7F-7EE516111DB2}"/>
          </ac:cxnSpMkLst>
        </pc:cxnChg>
      </pc:sldChg>
      <pc:sldChg chg="addSp delSp modSp">
        <pc:chgData name="David Stevens" userId="73fe415a-d21a-4898-bfab-0e75d37181d7" providerId="ADAL" clId="{FDF1147B-6426-4869-86DA-B776762969DE}" dt="2019-06-11T14:22:57.688" v="91" actId="20577"/>
        <pc:sldMkLst>
          <pc:docMk/>
          <pc:sldMk cId="1248922797" sldId="281"/>
        </pc:sldMkLst>
        <pc:spChg chg="add del mod">
          <ac:chgData name="David Stevens" userId="73fe415a-d21a-4898-bfab-0e75d37181d7" providerId="ADAL" clId="{FDF1147B-6426-4869-86DA-B776762969DE}" dt="2019-06-11T14:22:56.172" v="88"/>
          <ac:spMkLst>
            <pc:docMk/>
            <pc:sldMk cId="1248922797" sldId="281"/>
            <ac:spMk id="69" creationId="{4BD52DCC-E49C-4A4F-8308-8FAE090BF916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111" creationId="{A05B146F-2549-4636-A1C7-25DF46E56E15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118" creationId="{54D8FC5E-A413-430F-9020-CB7C87E964E0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140" creationId="{F20EBF6B-FD40-4504-89FB-4332F6EC7F54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157" creationId="{45798877-149D-4081-8436-2FAD40A7BB29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182" creationId="{856E7EA7-5881-4D0D-81FE-03B3096562B9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189" creationId="{5143EACF-DA0D-46A3-87AA-1A174AC90D08}"/>
          </ac:spMkLst>
        </pc:spChg>
        <pc:spChg chg="mod topLvl">
          <ac:chgData name="David Stevens" userId="73fe415a-d21a-4898-bfab-0e75d37181d7" providerId="ADAL" clId="{FDF1147B-6426-4869-86DA-B776762969DE}" dt="2019-06-11T14:22:57.688" v="91" actId="20577"/>
          <ac:spMkLst>
            <pc:docMk/>
            <pc:sldMk cId="1248922797" sldId="281"/>
            <ac:spMk id="214" creationId="{235BD8AE-5EB4-4EF1-A04E-1A7A77FCE2B7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37" creationId="{3DF9AB4C-3DCC-403B-842E-E1DA98FAC4DE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43" creationId="{A16E51A2-8CC7-410C-AC72-2A9C2194854A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44" creationId="{FD0A9846-8E29-436E-B158-C06CAA4E8567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47" creationId="{88FE782B-09EB-4FF0-B490-CE18C9C041FE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48" creationId="{DA268B23-E430-415E-ACB8-44267E27FD27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50" creationId="{0167F014-B8AC-4AF9-BFE1-0C023CF75F5C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52" creationId="{BC60FDF7-1FD1-48D8-8506-CA6AE7AFC7B0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53" creationId="{CBCA9122-B010-4F74-9BD3-0C7204546B97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54" creationId="{C75DD399-ACFF-476A-900A-C5EC3D9517F4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55" creationId="{9368603E-E66C-4DC0-AC25-C86C0593D68A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60" creationId="{A4C01413-B747-468B-B9D8-FFA2FCB38546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61" creationId="{7B1B1E73-8015-416E-ACC9-45F226C7F081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64" creationId="{47D3DED5-F887-454A-B289-5EFED2921269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66" creationId="{8E95D43B-B318-4FB1-983E-7141DD83F360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67" creationId="{769CE84C-5D60-4527-AF60-2045F1BCF5D2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72" creationId="{E3800D18-833D-48A1-82AC-F6782AD35EBE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73" creationId="{401A3C08-AD57-40CA-A2B0-B18A259BB5EB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77" creationId="{3AC2718F-03EC-47DD-A1E5-DA617A1EAB97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79" creationId="{87E93F2A-0F5E-4229-A670-D31605CA02A5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80" creationId="{BB820039-461A-44C4-84BB-58E2790C59BF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96" creationId="{C78B45BF-3236-458F-A0B0-BF62C01A6561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299" creationId="{3DB56F8C-6754-4AB6-96C4-785CDBBFF310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300" creationId="{B42ED114-1AB5-4634-8DAB-08E402550C20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301" creationId="{7766245F-1153-4C6C-BFAF-F99CF6258622}"/>
          </ac:spMkLst>
        </pc:spChg>
        <pc:spChg chg="mod topLvl">
          <ac:chgData name="David Stevens" userId="73fe415a-d21a-4898-bfab-0e75d37181d7" providerId="ADAL" clId="{FDF1147B-6426-4869-86DA-B776762969DE}" dt="2019-06-11T14:22:10.577" v="71" actId="165"/>
          <ac:spMkLst>
            <pc:docMk/>
            <pc:sldMk cId="1248922797" sldId="281"/>
            <ac:spMk id="307" creationId="{340E7972-A913-436D-9075-978735DD7AEC}"/>
          </ac:spMkLst>
        </pc:spChg>
        <pc:spChg chg="add del mod topLvl">
          <ac:chgData name="David Stevens" userId="73fe415a-d21a-4898-bfab-0e75d37181d7" providerId="ADAL" clId="{FDF1147B-6426-4869-86DA-B776762969DE}" dt="2019-06-11T14:22:55.917" v="87" actId="478"/>
          <ac:spMkLst>
            <pc:docMk/>
            <pc:sldMk cId="1248922797" sldId="281"/>
            <ac:spMk id="308" creationId="{F7B978C4-26AD-4CC9-A1F1-5E8BB380C9B0}"/>
          </ac:spMkLst>
        </pc:spChg>
        <pc:grpChg chg="mod topLvl">
          <ac:chgData name="David Stevens" userId="73fe415a-d21a-4898-bfab-0e75d37181d7" providerId="ADAL" clId="{FDF1147B-6426-4869-86DA-B776762969DE}" dt="2019-06-11T14:22:10.577" v="71" actId="165"/>
          <ac:grpSpMkLst>
            <pc:docMk/>
            <pc:sldMk cId="1248922797" sldId="281"/>
            <ac:grpSpMk id="18" creationId="{631222A4-651A-4AB6-8008-F494CB95ABE6}"/>
          </ac:grpSpMkLst>
        </pc:grpChg>
        <pc:grpChg chg="mod topLvl">
          <ac:chgData name="David Stevens" userId="73fe415a-d21a-4898-bfab-0e75d37181d7" providerId="ADAL" clId="{FDF1147B-6426-4869-86DA-B776762969DE}" dt="2019-06-11T14:22:10.577" v="71" actId="165"/>
          <ac:grpSpMkLst>
            <pc:docMk/>
            <pc:sldMk cId="1248922797" sldId="281"/>
            <ac:grpSpMk id="256" creationId="{66B6E13C-444F-4FBE-9CC4-4C72BA4CDD9A}"/>
          </ac:grpSpMkLst>
        </pc:grpChg>
        <pc:grpChg chg="mod topLvl">
          <ac:chgData name="David Stevens" userId="73fe415a-d21a-4898-bfab-0e75d37181d7" providerId="ADAL" clId="{FDF1147B-6426-4869-86DA-B776762969DE}" dt="2019-06-11T14:22:10.577" v="71" actId="165"/>
          <ac:grpSpMkLst>
            <pc:docMk/>
            <pc:sldMk cId="1248922797" sldId="281"/>
            <ac:grpSpMk id="278" creationId="{078FAB5A-B0D5-4A7B-B45A-1576462A30D2}"/>
          </ac:grpSpMkLst>
        </pc:grpChg>
        <pc:grpChg chg="mod topLvl">
          <ac:chgData name="David Stevens" userId="73fe415a-d21a-4898-bfab-0e75d37181d7" providerId="ADAL" clId="{FDF1147B-6426-4869-86DA-B776762969DE}" dt="2019-06-11T14:22:10.577" v="71" actId="165"/>
          <ac:grpSpMkLst>
            <pc:docMk/>
            <pc:sldMk cId="1248922797" sldId="281"/>
            <ac:grpSpMk id="286" creationId="{4AC11806-5321-49AA-849B-E4FFAF3EBFF1}"/>
          </ac:grpSpMkLst>
        </pc:grpChg>
        <pc:grpChg chg="mod topLvl">
          <ac:chgData name="David Stevens" userId="73fe415a-d21a-4898-bfab-0e75d37181d7" providerId="ADAL" clId="{FDF1147B-6426-4869-86DA-B776762969DE}" dt="2019-06-11T14:22:10.577" v="71" actId="165"/>
          <ac:grpSpMkLst>
            <pc:docMk/>
            <pc:sldMk cId="1248922797" sldId="281"/>
            <ac:grpSpMk id="316" creationId="{CE93F048-4803-4759-9E35-3900EAB366EF}"/>
          </ac:grpSpMkLst>
        </pc:grpChg>
        <pc:grpChg chg="del">
          <ac:chgData name="David Stevens" userId="73fe415a-d21a-4898-bfab-0e75d37181d7" providerId="ADAL" clId="{FDF1147B-6426-4869-86DA-B776762969DE}" dt="2019-06-11T14:22:10.577" v="71" actId="165"/>
          <ac:grpSpMkLst>
            <pc:docMk/>
            <pc:sldMk cId="1248922797" sldId="281"/>
            <ac:grpSpMk id="318" creationId="{1FD238EE-A0E7-45F6-9A72-743CE90B9D80}"/>
          </ac:grpSpMkLst>
        </pc:grpChg>
        <pc:cxnChg chg="mod topLvl">
          <ac:chgData name="David Stevens" userId="73fe415a-d21a-4898-bfab-0e75d37181d7" providerId="ADAL" clId="{FDF1147B-6426-4869-86DA-B776762969DE}" dt="2019-06-11T14:22:10.577" v="71" actId="165"/>
          <ac:cxnSpMkLst>
            <pc:docMk/>
            <pc:sldMk cId="1248922797" sldId="281"/>
            <ac:cxnSpMk id="100" creationId="{75E7A85D-10A0-42C7-A2B5-5FF1C8AB6F9B}"/>
          </ac:cxnSpMkLst>
        </pc:cxnChg>
        <pc:cxnChg chg="mod topLvl">
          <ac:chgData name="David Stevens" userId="73fe415a-d21a-4898-bfab-0e75d37181d7" providerId="ADAL" clId="{FDF1147B-6426-4869-86DA-B776762969DE}" dt="2019-06-11T14:22:10.577" v="71" actId="165"/>
          <ac:cxnSpMkLst>
            <pc:docMk/>
            <pc:sldMk cId="1248922797" sldId="281"/>
            <ac:cxnSpMk id="112" creationId="{CC55A4EE-97FB-491D-8C02-E12CA121900D}"/>
          </ac:cxnSpMkLst>
        </pc:cxnChg>
        <pc:cxnChg chg="mod topLvl">
          <ac:chgData name="David Stevens" userId="73fe415a-d21a-4898-bfab-0e75d37181d7" providerId="ADAL" clId="{FDF1147B-6426-4869-86DA-B776762969DE}" dt="2019-06-11T14:22:10.577" v="71" actId="165"/>
          <ac:cxnSpMkLst>
            <pc:docMk/>
            <pc:sldMk cId="1248922797" sldId="281"/>
            <ac:cxnSpMk id="168" creationId="{6F9DE23B-3100-446D-9D7A-FA928D065931}"/>
          </ac:cxnSpMkLst>
        </pc:cxnChg>
        <pc:cxnChg chg="mod topLvl">
          <ac:chgData name="David Stevens" userId="73fe415a-d21a-4898-bfab-0e75d37181d7" providerId="ADAL" clId="{FDF1147B-6426-4869-86DA-B776762969DE}" dt="2019-06-11T14:22:10.577" v="71" actId="165"/>
          <ac:cxnSpMkLst>
            <pc:docMk/>
            <pc:sldMk cId="1248922797" sldId="281"/>
            <ac:cxnSpMk id="215" creationId="{FA62A4B3-E63C-4D35-AB3F-0EBBA758F78E}"/>
          </ac:cxnSpMkLst>
        </pc:cxnChg>
        <pc:cxnChg chg="mod topLvl">
          <ac:chgData name="David Stevens" userId="73fe415a-d21a-4898-bfab-0e75d37181d7" providerId="ADAL" clId="{FDF1147B-6426-4869-86DA-B776762969DE}" dt="2019-06-11T14:22:10.577" v="71" actId="165"/>
          <ac:cxnSpMkLst>
            <pc:docMk/>
            <pc:sldMk cId="1248922797" sldId="281"/>
            <ac:cxnSpMk id="219" creationId="{6C73106A-93A6-4BA3-A726-867CF3C6765E}"/>
          </ac:cxnSpMkLst>
        </pc:cxnChg>
        <pc:cxnChg chg="mod topLvl">
          <ac:chgData name="David Stevens" userId="73fe415a-d21a-4898-bfab-0e75d37181d7" providerId="ADAL" clId="{FDF1147B-6426-4869-86DA-B776762969DE}" dt="2019-06-11T14:22:10.577" v="71" actId="165"/>
          <ac:cxnSpMkLst>
            <pc:docMk/>
            <pc:sldMk cId="1248922797" sldId="281"/>
            <ac:cxnSpMk id="262" creationId="{C8023497-8046-4299-BB4C-68A50C19917F}"/>
          </ac:cxnSpMkLst>
        </pc:cxnChg>
        <pc:cxnChg chg="mod topLvl">
          <ac:chgData name="David Stevens" userId="73fe415a-d21a-4898-bfab-0e75d37181d7" providerId="ADAL" clId="{FDF1147B-6426-4869-86DA-B776762969DE}" dt="2019-06-11T14:22:10.577" v="71" actId="165"/>
          <ac:cxnSpMkLst>
            <pc:docMk/>
            <pc:sldMk cId="1248922797" sldId="281"/>
            <ac:cxnSpMk id="268" creationId="{4081DD8E-3650-4E5D-A016-F29C44C9EA4D}"/>
          </ac:cxnSpMkLst>
        </pc:cxnChg>
        <pc:cxnChg chg="mod topLvl">
          <ac:chgData name="David Stevens" userId="73fe415a-d21a-4898-bfab-0e75d37181d7" providerId="ADAL" clId="{FDF1147B-6426-4869-86DA-B776762969DE}" dt="2019-06-11T14:22:10.577" v="71" actId="165"/>
          <ac:cxnSpMkLst>
            <pc:docMk/>
            <pc:sldMk cId="1248922797" sldId="281"/>
            <ac:cxnSpMk id="310" creationId="{9FC9A37A-56C5-464F-9C0B-2A5990BA4C3D}"/>
          </ac:cxnSpMkLst>
        </pc:cxnChg>
      </pc:sldChg>
      <pc:sldChg chg="modSp">
        <pc:chgData name="David Stevens" userId="73fe415a-d21a-4898-bfab-0e75d37181d7" providerId="ADAL" clId="{FDF1147B-6426-4869-86DA-B776762969DE}" dt="2019-06-13T09:47:01.890" v="1403" actId="1076"/>
        <pc:sldMkLst>
          <pc:docMk/>
          <pc:sldMk cId="3578506470" sldId="287"/>
        </pc:sldMkLst>
        <pc:spChg chg="mod">
          <ac:chgData name="David Stevens" userId="73fe415a-d21a-4898-bfab-0e75d37181d7" providerId="ADAL" clId="{FDF1147B-6426-4869-86DA-B776762969DE}" dt="2019-06-13T09:47:01.890" v="1403" actId="1076"/>
          <ac:spMkLst>
            <pc:docMk/>
            <pc:sldMk cId="3578506470" sldId="287"/>
            <ac:spMk id="33" creationId="{E1319727-5F8A-453C-BEB5-0C64939762D1}"/>
          </ac:spMkLst>
        </pc:spChg>
      </pc:sldChg>
      <pc:sldChg chg="addSp modSp">
        <pc:chgData name="David Stevens" userId="73fe415a-d21a-4898-bfab-0e75d37181d7" providerId="ADAL" clId="{FDF1147B-6426-4869-86DA-B776762969DE}" dt="2019-06-12T14:44:48.458" v="502" actId="1076"/>
        <pc:sldMkLst>
          <pc:docMk/>
          <pc:sldMk cId="528453281" sldId="293"/>
        </pc:sldMkLst>
        <pc:picChg chg="add mod">
          <ac:chgData name="David Stevens" userId="73fe415a-d21a-4898-bfab-0e75d37181d7" providerId="ADAL" clId="{FDF1147B-6426-4869-86DA-B776762969DE}" dt="2019-06-12T14:44:48.458" v="502" actId="1076"/>
          <ac:picMkLst>
            <pc:docMk/>
            <pc:sldMk cId="528453281" sldId="293"/>
            <ac:picMk id="3" creationId="{727E13CE-627A-4C6B-9B65-F7E363AE65B8}"/>
          </ac:picMkLst>
        </pc:picChg>
      </pc:sldChg>
      <pc:sldChg chg="modSp">
        <pc:chgData name="David Stevens" userId="73fe415a-d21a-4898-bfab-0e75d37181d7" providerId="ADAL" clId="{FDF1147B-6426-4869-86DA-B776762969DE}" dt="2019-06-14T12:13:45.225" v="3365" actId="29295"/>
        <pc:sldMkLst>
          <pc:docMk/>
          <pc:sldMk cId="4012787620" sldId="294"/>
        </pc:sldMkLst>
        <pc:picChg chg="mod">
          <ac:chgData name="David Stevens" userId="73fe415a-d21a-4898-bfab-0e75d37181d7" providerId="ADAL" clId="{FDF1147B-6426-4869-86DA-B776762969DE}" dt="2019-06-14T12:13:45.225" v="3365" actId="29295"/>
          <ac:picMkLst>
            <pc:docMk/>
            <pc:sldMk cId="4012787620" sldId="294"/>
            <ac:picMk id="8" creationId="{123D0F10-F096-4E20-9B4D-947D13458FB9}"/>
          </ac:picMkLst>
        </pc:picChg>
      </pc:sldChg>
      <pc:sldChg chg="modSp">
        <pc:chgData name="David Stevens" userId="73fe415a-d21a-4898-bfab-0e75d37181d7" providerId="ADAL" clId="{FDF1147B-6426-4869-86DA-B776762969DE}" dt="2019-06-11T06:50:14.839" v="1" actId="1076"/>
        <pc:sldMkLst>
          <pc:docMk/>
          <pc:sldMk cId="1992330673" sldId="296"/>
        </pc:sldMkLst>
        <pc:spChg chg="mod">
          <ac:chgData name="David Stevens" userId="73fe415a-d21a-4898-bfab-0e75d37181d7" providerId="ADAL" clId="{FDF1147B-6426-4869-86DA-B776762969DE}" dt="2019-06-11T06:50:14.839" v="1" actId="1076"/>
          <ac:spMkLst>
            <pc:docMk/>
            <pc:sldMk cId="1992330673" sldId="296"/>
            <ac:spMk id="6" creationId="{C836CCA0-8A81-4D82-8846-7129E86B2682}"/>
          </ac:spMkLst>
        </pc:spChg>
      </pc:sldChg>
      <pc:sldChg chg="addSp delSp modSp add">
        <pc:chgData name="David Stevens" userId="73fe415a-d21a-4898-bfab-0e75d37181d7" providerId="ADAL" clId="{FDF1147B-6426-4869-86DA-B776762969DE}" dt="2019-06-12T13:53:45.996" v="499" actId="12789"/>
        <pc:sldMkLst>
          <pc:docMk/>
          <pc:sldMk cId="300010552" sldId="297"/>
        </pc:sldMkLst>
        <pc:spChg chg="del">
          <ac:chgData name="David Stevens" userId="73fe415a-d21a-4898-bfab-0e75d37181d7" providerId="ADAL" clId="{FDF1147B-6426-4869-86DA-B776762969DE}" dt="2019-06-11T14:22:05.789" v="70" actId="478"/>
          <ac:spMkLst>
            <pc:docMk/>
            <pc:sldMk cId="300010552" sldId="297"/>
            <ac:spMk id="2" creationId="{A28C2DE3-52C2-4DB7-AAEF-F04F812BE423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2" creationId="{B73C716F-D75A-41E1-9804-5EEFD6FC5403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3" creationId="{018AF08B-22BB-4F79-98F3-6204C3FA5233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4" creationId="{9B9B8F0F-8207-4BF7-A879-6235166751A6}"/>
          </ac:spMkLst>
        </pc:spChg>
        <pc:spChg chg="add mod or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5" creationId="{F0303F63-343F-4DF6-8B30-3535FCC4D8CD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6" creationId="{7BDADE4A-4A2A-4CD2-B0C3-E588C69D6566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7" creationId="{0D57E2FC-8C6D-4A2B-BD66-DC8EDF922345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8" creationId="{D5C464BF-0649-4F2D-86E9-8C711E619093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9" creationId="{D04B7B94-A922-408C-98AC-E60EF1513FBD}"/>
          </ac:spMkLst>
        </pc:spChg>
        <pc:spChg chg="add mod or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10" creationId="{9324A8C4-699F-4EC9-A3A5-00CDD58A5104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11" creationId="{28E19F4E-1A02-4D1B-BECD-60BCC5520AAB}"/>
          </ac:spMkLst>
        </pc:spChg>
        <pc:spChg chg="add mod">
          <ac:chgData name="David Stevens" userId="73fe415a-d21a-4898-bfab-0e75d37181d7" providerId="ADAL" clId="{FDF1147B-6426-4869-86DA-B776762969DE}" dt="2019-06-12T13:18:17.098" v="329"/>
          <ac:spMkLst>
            <pc:docMk/>
            <pc:sldMk cId="300010552" sldId="297"/>
            <ac:spMk id="12" creationId="{30A02397-D1E7-4AC3-A9FA-4C54609FCC90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13" creationId="{9CD82F3A-2594-4010-A62A-B6DCD85F6AC7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14" creationId="{DDBE62F8-3631-4F35-9BC9-F103DA35A4E8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22" creationId="{22050924-2AA1-4100-99C1-C2E8DE35A96B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23" creationId="{FF2CC4DA-FC94-4252-9A2A-E4248EEC7CB2}"/>
          </ac:spMkLst>
        </pc:spChg>
        <pc:spChg chg="add mod or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51" creationId="{6969BD94-CC7F-42BE-A32A-AD90A2566C7E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52" creationId="{60A84DEA-C870-42BD-95A8-30E913873D0D}"/>
          </ac:spMkLst>
        </pc:spChg>
        <pc:spChg chg="add mod or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53" creationId="{873E3DA2-65BD-445D-877F-70F10A3B63A8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54" creationId="{374372AC-76DA-412E-9F53-794341308D8F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70" creationId="{8DBD9E10-95A1-466C-8E96-8DD0C5625F68}"/>
          </ac:spMkLst>
        </pc:spChg>
        <pc:spChg chg="add mod">
          <ac:chgData name="David Stevens" userId="73fe415a-d21a-4898-bfab-0e75d37181d7" providerId="ADAL" clId="{FDF1147B-6426-4869-86DA-B776762969DE}" dt="2019-06-12T13:53:39.467" v="496" actId="164"/>
          <ac:spMkLst>
            <pc:docMk/>
            <pc:sldMk cId="300010552" sldId="297"/>
            <ac:spMk id="71" creationId="{CD9E1C7A-3DE7-42EC-8160-C2CE4D074A87}"/>
          </ac:spMkLst>
        </pc:spChg>
        <pc:grpChg chg="add mod">
          <ac:chgData name="David Stevens" userId="73fe415a-d21a-4898-bfab-0e75d37181d7" providerId="ADAL" clId="{FDF1147B-6426-4869-86DA-B776762969DE}" dt="2019-06-12T13:53:45.996" v="499" actId="12789"/>
          <ac:grpSpMkLst>
            <pc:docMk/>
            <pc:sldMk cId="300010552" sldId="297"/>
            <ac:grpSpMk id="75" creationId="{6CC90107-B347-4F27-BA20-CB1E36268D8F}"/>
          </ac:grpSpMkLst>
        </pc:grp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16" creationId="{617C6514-C898-41BF-B37E-F0F2BB114022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17" creationId="{14BDE142-275A-4D7A-BDF4-E208B49D856C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19" creationId="{3030B9E6-5DB0-4B14-9B01-F8487438817F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27" creationId="{4EB812F3-B69A-4A78-9294-CAF042D66CC4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32" creationId="{D3445014-C9B2-41E3-8D9E-F8D6507C3EF4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35" creationId="{F80E64FE-EEC2-413B-9F34-5EE2A709FCF6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41" creationId="{986E706F-A08F-434D-9F11-763875D1575B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44" creationId="{5081B094-E0E0-4482-81FA-F88113366F44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55" creationId="{C6B75CE5-DFA5-4837-AC4C-104AAC8099D7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58" creationId="{DCAE942A-E740-4254-BD41-E4961CADED2B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63" creationId="{EEACC8F2-325E-43DF-B545-9F94058BC20F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66" creationId="{2DA14F1C-2617-40A0-978F-8A3E21707D13}"/>
          </ac:cxnSpMkLst>
        </pc:cxnChg>
        <pc:cxnChg chg="add mod">
          <ac:chgData name="David Stevens" userId="73fe415a-d21a-4898-bfab-0e75d37181d7" providerId="ADAL" clId="{FDF1147B-6426-4869-86DA-B776762969DE}" dt="2019-06-12T13:53:39.467" v="496" actId="164"/>
          <ac:cxnSpMkLst>
            <pc:docMk/>
            <pc:sldMk cId="300010552" sldId="297"/>
            <ac:cxnSpMk id="72" creationId="{FF68AA7D-AA29-48A7-9C2A-896784A07DA1}"/>
          </ac:cxnSpMkLst>
        </pc:cxnChg>
      </pc:sldChg>
      <pc:sldChg chg="addSp delSp modSp add ord">
        <pc:chgData name="David Stevens" userId="73fe415a-d21a-4898-bfab-0e75d37181d7" providerId="ADAL" clId="{FDF1147B-6426-4869-86DA-B776762969DE}" dt="2019-06-11T14:27:40.252" v="200" actId="164"/>
        <pc:sldMkLst>
          <pc:docMk/>
          <pc:sldMk cId="488805690" sldId="298"/>
        </pc:sldMkLst>
        <pc:spChg chg="del">
          <ac:chgData name="David Stevens" userId="73fe415a-d21a-4898-bfab-0e75d37181d7" providerId="ADAL" clId="{FDF1147B-6426-4869-86DA-B776762969DE}" dt="2019-06-11T14:27:03.940" v="194" actId="478"/>
          <ac:spMkLst>
            <pc:docMk/>
            <pc:sldMk cId="488805690" sldId="298"/>
            <ac:spMk id="2" creationId="{8FD20622-EECB-48DA-963A-3D3382F0EF84}"/>
          </ac:spMkLst>
        </pc:spChg>
        <pc:spChg chg="add 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68" creationId="{FB03774D-96A3-4220-A68B-8603B0C60A2B}"/>
          </ac:spMkLst>
        </pc:spChg>
        <pc:spChg chg="add del mod">
          <ac:chgData name="David Stevens" userId="73fe415a-d21a-4898-bfab-0e75d37181d7" providerId="ADAL" clId="{FDF1147B-6426-4869-86DA-B776762969DE}" dt="2019-06-11T14:23:39.539" v="116" actId="478"/>
          <ac:spMkLst>
            <pc:docMk/>
            <pc:sldMk cId="488805690" sldId="298"/>
            <ac:spMk id="69" creationId="{D13B6224-0CFA-4B81-BDDA-F9C8F19780C3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111" creationId="{A05B146F-2549-4636-A1C7-25DF46E56E15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118" creationId="{54D8FC5E-A413-430F-9020-CB7C87E964E0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140" creationId="{F20EBF6B-FD40-4504-89FB-4332F6EC7F54}"/>
          </ac:spMkLst>
        </pc:spChg>
        <pc:spChg chg="mod topLvl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154" creationId="{58D0B56C-EBBC-4336-9B4B-47D4D0E614E8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157" creationId="{45798877-149D-4081-8436-2FAD40A7BB29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182" creationId="{856E7EA7-5881-4D0D-81FE-03B3096562B9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189" creationId="{5143EACF-DA0D-46A3-87AA-1A174AC90D08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214" creationId="{235BD8AE-5EB4-4EF1-A04E-1A7A77FCE2B7}"/>
          </ac:spMkLst>
        </pc:spChg>
        <pc:spChg chg="del">
          <ac:chgData name="David Stevens" userId="73fe415a-d21a-4898-bfab-0e75d37181d7" providerId="ADAL" clId="{FDF1147B-6426-4869-86DA-B776762969DE}" dt="2019-06-11T14:25:22.068" v="185" actId="478"/>
          <ac:spMkLst>
            <pc:docMk/>
            <pc:sldMk cId="488805690" sldId="298"/>
            <ac:spMk id="237" creationId="{3DF9AB4C-3DCC-403B-842E-E1DA98FAC4DE}"/>
          </ac:spMkLst>
        </pc:spChg>
        <pc:spChg chg="del">
          <ac:chgData name="David Stevens" userId="73fe415a-d21a-4898-bfab-0e75d37181d7" providerId="ADAL" clId="{FDF1147B-6426-4869-86DA-B776762969DE}" dt="2019-06-11T14:25:22.068" v="185" actId="478"/>
          <ac:spMkLst>
            <pc:docMk/>
            <pc:sldMk cId="488805690" sldId="298"/>
            <ac:spMk id="243" creationId="{A16E51A2-8CC7-410C-AC72-2A9C2194854A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244" creationId="{FD0A9846-8E29-436E-B158-C06CAA4E8567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247" creationId="{88FE782B-09EB-4FF0-B490-CE18C9C041FE}"/>
          </ac:spMkLst>
        </pc:spChg>
        <pc:spChg chg="del">
          <ac:chgData name="David Stevens" userId="73fe415a-d21a-4898-bfab-0e75d37181d7" providerId="ADAL" clId="{FDF1147B-6426-4869-86DA-B776762969DE}" dt="2019-06-11T14:25:11.964" v="143" actId="478"/>
          <ac:spMkLst>
            <pc:docMk/>
            <pc:sldMk cId="488805690" sldId="298"/>
            <ac:spMk id="248" creationId="{DA268B23-E430-415E-ACB8-44267E27FD27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250" creationId="{0167F014-B8AC-4AF9-BFE1-0C023CF75F5C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252" creationId="{BC60FDF7-1FD1-48D8-8506-CA6AE7AFC7B0}"/>
          </ac:spMkLst>
        </pc:spChg>
        <pc:spChg chg="del">
          <ac:chgData name="David Stevens" userId="73fe415a-d21a-4898-bfab-0e75d37181d7" providerId="ADAL" clId="{FDF1147B-6426-4869-86DA-B776762969DE}" dt="2019-06-11T14:25:20.645" v="184" actId="478"/>
          <ac:spMkLst>
            <pc:docMk/>
            <pc:sldMk cId="488805690" sldId="298"/>
            <ac:spMk id="253" creationId="{CBCA9122-B010-4F74-9BD3-0C7204546B97}"/>
          </ac:spMkLst>
        </pc:spChg>
        <pc:spChg chg="del">
          <ac:chgData name="David Stevens" userId="73fe415a-d21a-4898-bfab-0e75d37181d7" providerId="ADAL" clId="{FDF1147B-6426-4869-86DA-B776762969DE}" dt="2019-06-11T14:25:22.068" v="185" actId="478"/>
          <ac:spMkLst>
            <pc:docMk/>
            <pc:sldMk cId="488805690" sldId="298"/>
            <ac:spMk id="254" creationId="{C75DD399-ACFF-476A-900A-C5EC3D9517F4}"/>
          </ac:spMkLst>
        </pc:spChg>
        <pc:spChg chg="del">
          <ac:chgData name="David Stevens" userId="73fe415a-d21a-4898-bfab-0e75d37181d7" providerId="ADAL" clId="{FDF1147B-6426-4869-86DA-B776762969DE}" dt="2019-06-11T14:25:20.645" v="184" actId="478"/>
          <ac:spMkLst>
            <pc:docMk/>
            <pc:sldMk cId="488805690" sldId="298"/>
            <ac:spMk id="255" creationId="{9368603E-E66C-4DC0-AC25-C86C0593D68A}"/>
          </ac:spMkLst>
        </pc:spChg>
        <pc:spChg chg="del">
          <ac:chgData name="David Stevens" userId="73fe415a-d21a-4898-bfab-0e75d37181d7" providerId="ADAL" clId="{FDF1147B-6426-4869-86DA-B776762969DE}" dt="2019-06-11T14:27:11.668" v="197" actId="478"/>
          <ac:spMkLst>
            <pc:docMk/>
            <pc:sldMk cId="488805690" sldId="298"/>
            <ac:spMk id="260" creationId="{A4C01413-B747-468B-B9D8-FFA2FCB38546}"/>
          </ac:spMkLst>
        </pc:spChg>
        <pc:spChg chg="del">
          <ac:chgData name="David Stevens" userId="73fe415a-d21a-4898-bfab-0e75d37181d7" providerId="ADAL" clId="{FDF1147B-6426-4869-86DA-B776762969DE}" dt="2019-06-11T14:25:22.068" v="185" actId="478"/>
          <ac:spMkLst>
            <pc:docMk/>
            <pc:sldMk cId="488805690" sldId="298"/>
            <ac:spMk id="261" creationId="{7B1B1E73-8015-416E-ACC9-45F226C7F081}"/>
          </ac:spMkLst>
        </pc:spChg>
        <pc:spChg chg="del">
          <ac:chgData name="David Stevens" userId="73fe415a-d21a-4898-bfab-0e75d37181d7" providerId="ADAL" clId="{FDF1147B-6426-4869-86DA-B776762969DE}" dt="2019-06-11T14:25:20.645" v="184" actId="478"/>
          <ac:spMkLst>
            <pc:docMk/>
            <pc:sldMk cId="488805690" sldId="298"/>
            <ac:spMk id="264" creationId="{47D3DED5-F887-454A-B289-5EFED2921269}"/>
          </ac:spMkLst>
        </pc:spChg>
        <pc:spChg chg="del">
          <ac:chgData name="David Stevens" userId="73fe415a-d21a-4898-bfab-0e75d37181d7" providerId="ADAL" clId="{FDF1147B-6426-4869-86DA-B776762969DE}" dt="2019-06-11T14:25:20.645" v="184" actId="478"/>
          <ac:spMkLst>
            <pc:docMk/>
            <pc:sldMk cId="488805690" sldId="298"/>
            <ac:spMk id="266" creationId="{8E95D43B-B318-4FB1-983E-7141DD83F360}"/>
          </ac:spMkLst>
        </pc:spChg>
        <pc:spChg chg="del">
          <ac:chgData name="David Stevens" userId="73fe415a-d21a-4898-bfab-0e75d37181d7" providerId="ADAL" clId="{FDF1147B-6426-4869-86DA-B776762969DE}" dt="2019-06-11T14:25:20.645" v="184" actId="478"/>
          <ac:spMkLst>
            <pc:docMk/>
            <pc:sldMk cId="488805690" sldId="298"/>
            <ac:spMk id="267" creationId="{769CE84C-5D60-4527-AF60-2045F1BCF5D2}"/>
          </ac:spMkLst>
        </pc:spChg>
        <pc:spChg chg="del">
          <ac:chgData name="David Stevens" userId="73fe415a-d21a-4898-bfab-0e75d37181d7" providerId="ADAL" clId="{FDF1147B-6426-4869-86DA-B776762969DE}" dt="2019-06-11T14:25:20.645" v="184" actId="478"/>
          <ac:spMkLst>
            <pc:docMk/>
            <pc:sldMk cId="488805690" sldId="298"/>
            <ac:spMk id="272" creationId="{E3800D18-833D-48A1-82AC-F6782AD35EBE}"/>
          </ac:spMkLst>
        </pc:spChg>
        <pc:spChg chg="del">
          <ac:chgData name="David Stevens" userId="73fe415a-d21a-4898-bfab-0e75d37181d7" providerId="ADAL" clId="{FDF1147B-6426-4869-86DA-B776762969DE}" dt="2019-06-11T14:25:20.645" v="184" actId="478"/>
          <ac:spMkLst>
            <pc:docMk/>
            <pc:sldMk cId="488805690" sldId="298"/>
            <ac:spMk id="273" creationId="{401A3C08-AD57-40CA-A2B0-B18A259BB5EB}"/>
          </ac:spMkLst>
        </pc:spChg>
        <pc:spChg chg="del topLvl">
          <ac:chgData name="David Stevens" userId="73fe415a-d21a-4898-bfab-0e75d37181d7" providerId="ADAL" clId="{FDF1147B-6426-4869-86DA-B776762969DE}" dt="2019-06-11T14:27:17.556" v="198" actId="478"/>
          <ac:spMkLst>
            <pc:docMk/>
            <pc:sldMk cId="488805690" sldId="298"/>
            <ac:spMk id="276" creationId="{83FC0DA8-D5D7-4A98-A988-186A43F6ED65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277" creationId="{3AC2718F-03EC-47DD-A1E5-DA617A1EAB97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279" creationId="{87E93F2A-0F5E-4229-A670-D31605CA02A5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280" creationId="{BB820039-461A-44C4-84BB-58E2790C59BF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296" creationId="{C78B45BF-3236-458F-A0B0-BF62C01A6561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299" creationId="{3DB56F8C-6754-4AB6-96C4-785CDBBFF310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300" creationId="{B42ED114-1AB5-4634-8DAB-08E402550C20}"/>
          </ac:spMkLst>
        </pc:spChg>
        <pc:spChg chg="mod">
          <ac:chgData name="David Stevens" userId="73fe415a-d21a-4898-bfab-0e75d37181d7" providerId="ADAL" clId="{FDF1147B-6426-4869-86DA-B776762969DE}" dt="2019-06-11T14:27:40.252" v="200" actId="164"/>
          <ac:spMkLst>
            <pc:docMk/>
            <pc:sldMk cId="488805690" sldId="298"/>
            <ac:spMk id="301" creationId="{7766245F-1153-4C6C-BFAF-F99CF6258622}"/>
          </ac:spMkLst>
        </pc:spChg>
        <pc:spChg chg="del">
          <ac:chgData name="David Stevens" userId="73fe415a-d21a-4898-bfab-0e75d37181d7" providerId="ADAL" clId="{FDF1147B-6426-4869-86DA-B776762969DE}" dt="2019-06-11T14:25:13.403" v="144" actId="478"/>
          <ac:spMkLst>
            <pc:docMk/>
            <pc:sldMk cId="488805690" sldId="298"/>
            <ac:spMk id="307" creationId="{340E7972-A913-436D-9075-978735DD7AEC}"/>
          </ac:spMkLst>
        </pc:spChg>
        <pc:spChg chg="del">
          <ac:chgData name="David Stevens" userId="73fe415a-d21a-4898-bfab-0e75d37181d7" providerId="ADAL" clId="{FDF1147B-6426-4869-86DA-B776762969DE}" dt="2019-06-11T14:23:10.756" v="95" actId="478"/>
          <ac:spMkLst>
            <pc:docMk/>
            <pc:sldMk cId="488805690" sldId="298"/>
            <ac:spMk id="308" creationId="{F7B978C4-26AD-4CC9-A1F1-5E8BB380C9B0}"/>
          </ac:spMkLst>
        </pc:spChg>
        <pc:spChg chg="del">
          <ac:chgData name="David Stevens" userId="73fe415a-d21a-4898-bfab-0e75d37181d7" providerId="ADAL" clId="{FDF1147B-6426-4869-86DA-B776762969DE}" dt="2019-06-11T14:27:30.924" v="199" actId="478"/>
          <ac:spMkLst>
            <pc:docMk/>
            <pc:sldMk cId="488805690" sldId="298"/>
            <ac:spMk id="319" creationId="{32E761F4-5DFB-407A-8644-27C584B0943B}"/>
          </ac:spMkLst>
        </pc:spChg>
        <pc:spChg chg="del">
          <ac:chgData name="David Stevens" userId="73fe415a-d21a-4898-bfab-0e75d37181d7" providerId="ADAL" clId="{FDF1147B-6426-4869-86DA-B776762969DE}" dt="2019-06-11T14:25:22.068" v="185" actId="478"/>
          <ac:spMkLst>
            <pc:docMk/>
            <pc:sldMk cId="488805690" sldId="298"/>
            <ac:spMk id="320" creationId="{F46D806A-5C74-4141-B7DF-8175B16B2307}"/>
          </ac:spMkLst>
        </pc:spChg>
        <pc:spChg chg="del">
          <ac:chgData name="David Stevens" userId="73fe415a-d21a-4898-bfab-0e75d37181d7" providerId="ADAL" clId="{FDF1147B-6426-4869-86DA-B776762969DE}" dt="2019-06-11T14:25:20.645" v="184" actId="478"/>
          <ac:spMkLst>
            <pc:docMk/>
            <pc:sldMk cId="488805690" sldId="298"/>
            <ac:spMk id="322" creationId="{CCF6CB3D-C337-46FB-9858-6F7E3EE9813A}"/>
          </ac:spMkLst>
        </pc:spChg>
        <pc:grpChg chg="add mod">
          <ac:chgData name="David Stevens" userId="73fe415a-d21a-4898-bfab-0e75d37181d7" providerId="ADAL" clId="{FDF1147B-6426-4869-86DA-B776762969DE}" dt="2019-06-11T14:27:40.252" v="200" actId="164"/>
          <ac:grpSpMkLst>
            <pc:docMk/>
            <pc:sldMk cId="488805690" sldId="298"/>
            <ac:grpSpMk id="6" creationId="{0B948476-EF76-4882-A97D-2569F57DD523}"/>
          </ac:grpSpMkLst>
        </pc:grpChg>
        <pc:grpChg chg="mod">
          <ac:chgData name="David Stevens" userId="73fe415a-d21a-4898-bfab-0e75d37181d7" providerId="ADAL" clId="{FDF1147B-6426-4869-86DA-B776762969DE}" dt="2019-06-11T14:27:40.252" v="200" actId="164"/>
          <ac:grpSpMkLst>
            <pc:docMk/>
            <pc:sldMk cId="488805690" sldId="298"/>
            <ac:grpSpMk id="18" creationId="{631222A4-651A-4AB6-8008-F494CB95ABE6}"/>
          </ac:grpSpMkLst>
        </pc:grpChg>
        <pc:grpChg chg="del">
          <ac:chgData name="David Stevens" userId="73fe415a-d21a-4898-bfab-0e75d37181d7" providerId="ADAL" clId="{FDF1147B-6426-4869-86DA-B776762969DE}" dt="2019-06-11T14:27:10.109" v="196" actId="478"/>
          <ac:grpSpMkLst>
            <pc:docMk/>
            <pc:sldMk cId="488805690" sldId="298"/>
            <ac:grpSpMk id="256" creationId="{66B6E13C-444F-4FBE-9CC4-4C72BA4CDD9A}"/>
          </ac:grpSpMkLst>
        </pc:grpChg>
        <pc:grpChg chg="del">
          <ac:chgData name="David Stevens" userId="73fe415a-d21a-4898-bfab-0e75d37181d7" providerId="ADAL" clId="{FDF1147B-6426-4869-86DA-B776762969DE}" dt="2019-06-11T14:27:17.556" v="198" actId="478"/>
          <ac:grpSpMkLst>
            <pc:docMk/>
            <pc:sldMk cId="488805690" sldId="298"/>
            <ac:grpSpMk id="278" creationId="{078FAB5A-B0D5-4A7B-B45A-1576462A30D2}"/>
          </ac:grpSpMkLst>
        </pc:grpChg>
        <pc:grpChg chg="mod">
          <ac:chgData name="David Stevens" userId="73fe415a-d21a-4898-bfab-0e75d37181d7" providerId="ADAL" clId="{FDF1147B-6426-4869-86DA-B776762969DE}" dt="2019-06-11T14:27:40.252" v="200" actId="164"/>
          <ac:grpSpMkLst>
            <pc:docMk/>
            <pc:sldMk cId="488805690" sldId="298"/>
            <ac:grpSpMk id="286" creationId="{4AC11806-5321-49AA-849B-E4FFAF3EBFF1}"/>
          </ac:grpSpMkLst>
        </pc:grpChg>
        <pc:grpChg chg="del">
          <ac:chgData name="David Stevens" userId="73fe415a-d21a-4898-bfab-0e75d37181d7" providerId="ADAL" clId="{FDF1147B-6426-4869-86DA-B776762969DE}" dt="2019-06-11T14:25:23.859" v="186" actId="478"/>
          <ac:grpSpMkLst>
            <pc:docMk/>
            <pc:sldMk cId="488805690" sldId="298"/>
            <ac:grpSpMk id="316" creationId="{CE93F048-4803-4759-9E35-3900EAB366EF}"/>
          </ac:grpSpMkLst>
        </pc:grpChg>
        <pc:cxnChg chg="add mod ord">
          <ac:chgData name="David Stevens" userId="73fe415a-d21a-4898-bfab-0e75d37181d7" providerId="ADAL" clId="{FDF1147B-6426-4869-86DA-B776762969DE}" dt="2019-06-11T14:27:40.252" v="200" actId="164"/>
          <ac:cxnSpMkLst>
            <pc:docMk/>
            <pc:sldMk cId="488805690" sldId="298"/>
            <ac:cxnSpMk id="71" creationId="{105DE391-3581-47DC-89F0-5EEB283C95F6}"/>
          </ac:cxnSpMkLst>
        </pc:cxnChg>
        <pc:cxnChg chg="del mod">
          <ac:chgData name="David Stevens" userId="73fe415a-d21a-4898-bfab-0e75d37181d7" providerId="ADAL" clId="{FDF1147B-6426-4869-86DA-B776762969DE}" dt="2019-06-11T14:25:20.645" v="184" actId="478"/>
          <ac:cxnSpMkLst>
            <pc:docMk/>
            <pc:sldMk cId="488805690" sldId="298"/>
            <ac:cxnSpMk id="100" creationId="{75E7A85D-10A0-42C7-A2B5-5FF1C8AB6F9B}"/>
          </ac:cxnSpMkLst>
        </pc:cxnChg>
        <pc:cxnChg chg="mod">
          <ac:chgData name="David Stevens" userId="73fe415a-d21a-4898-bfab-0e75d37181d7" providerId="ADAL" clId="{FDF1147B-6426-4869-86DA-B776762969DE}" dt="2019-06-11T14:27:40.252" v="200" actId="164"/>
          <ac:cxnSpMkLst>
            <pc:docMk/>
            <pc:sldMk cId="488805690" sldId="298"/>
            <ac:cxnSpMk id="112" creationId="{CC55A4EE-97FB-491D-8C02-E12CA121900D}"/>
          </ac:cxnSpMkLst>
        </pc:cxnChg>
        <pc:cxnChg chg="mod">
          <ac:chgData name="David Stevens" userId="73fe415a-d21a-4898-bfab-0e75d37181d7" providerId="ADAL" clId="{FDF1147B-6426-4869-86DA-B776762969DE}" dt="2019-06-11T14:27:40.252" v="200" actId="164"/>
          <ac:cxnSpMkLst>
            <pc:docMk/>
            <pc:sldMk cId="488805690" sldId="298"/>
            <ac:cxnSpMk id="168" creationId="{6F9DE23B-3100-446D-9D7A-FA928D065931}"/>
          </ac:cxnSpMkLst>
        </pc:cxnChg>
        <pc:cxnChg chg="mod">
          <ac:chgData name="David Stevens" userId="73fe415a-d21a-4898-bfab-0e75d37181d7" providerId="ADAL" clId="{FDF1147B-6426-4869-86DA-B776762969DE}" dt="2019-06-11T14:27:40.252" v="200" actId="164"/>
          <ac:cxnSpMkLst>
            <pc:docMk/>
            <pc:sldMk cId="488805690" sldId="298"/>
            <ac:cxnSpMk id="215" creationId="{FA62A4B3-E63C-4D35-AB3F-0EBBA758F78E}"/>
          </ac:cxnSpMkLst>
        </pc:cxnChg>
        <pc:cxnChg chg="mod">
          <ac:chgData name="David Stevens" userId="73fe415a-d21a-4898-bfab-0e75d37181d7" providerId="ADAL" clId="{FDF1147B-6426-4869-86DA-B776762969DE}" dt="2019-06-11T14:27:40.252" v="200" actId="164"/>
          <ac:cxnSpMkLst>
            <pc:docMk/>
            <pc:sldMk cId="488805690" sldId="298"/>
            <ac:cxnSpMk id="219" creationId="{6C73106A-93A6-4BA3-A726-867CF3C6765E}"/>
          </ac:cxnSpMkLst>
        </pc:cxnChg>
        <pc:cxnChg chg="del">
          <ac:chgData name="David Stevens" userId="73fe415a-d21a-4898-bfab-0e75d37181d7" providerId="ADAL" clId="{FDF1147B-6426-4869-86DA-B776762969DE}" dt="2019-06-11T14:25:18.883" v="183" actId="478"/>
          <ac:cxnSpMkLst>
            <pc:docMk/>
            <pc:sldMk cId="488805690" sldId="298"/>
            <ac:cxnSpMk id="262" creationId="{C8023497-8046-4299-BB4C-68A50C19917F}"/>
          </ac:cxnSpMkLst>
        </pc:cxnChg>
        <pc:cxnChg chg="mod">
          <ac:chgData name="David Stevens" userId="73fe415a-d21a-4898-bfab-0e75d37181d7" providerId="ADAL" clId="{FDF1147B-6426-4869-86DA-B776762969DE}" dt="2019-06-11T14:27:40.252" v="200" actId="164"/>
          <ac:cxnSpMkLst>
            <pc:docMk/>
            <pc:sldMk cId="488805690" sldId="298"/>
            <ac:cxnSpMk id="268" creationId="{4081DD8E-3650-4E5D-A016-F29C44C9EA4D}"/>
          </ac:cxnSpMkLst>
        </pc:cxnChg>
        <pc:cxnChg chg="mod">
          <ac:chgData name="David Stevens" userId="73fe415a-d21a-4898-bfab-0e75d37181d7" providerId="ADAL" clId="{FDF1147B-6426-4869-86DA-B776762969DE}" dt="2019-06-11T14:27:40.252" v="200" actId="164"/>
          <ac:cxnSpMkLst>
            <pc:docMk/>
            <pc:sldMk cId="488805690" sldId="298"/>
            <ac:cxnSpMk id="310" creationId="{9FC9A37A-56C5-464F-9C0B-2A5990BA4C3D}"/>
          </ac:cxnSpMkLst>
        </pc:cxnChg>
      </pc:sldChg>
      <pc:sldChg chg="addSp delSp modSp add">
        <pc:chgData name="David Stevens" userId="73fe415a-d21a-4898-bfab-0e75d37181d7" providerId="ADAL" clId="{FDF1147B-6426-4869-86DA-B776762969DE}" dt="2019-06-13T07:50:06.740" v="683"/>
        <pc:sldMkLst>
          <pc:docMk/>
          <pc:sldMk cId="3800560828" sldId="299"/>
        </pc:sldMkLst>
        <pc:spChg chg="del">
          <ac:chgData name="David Stevens" userId="73fe415a-d21a-4898-bfab-0e75d37181d7" providerId="ADAL" clId="{FDF1147B-6426-4869-86DA-B776762969DE}" dt="2019-06-13T07:39:18.708" v="505" actId="478"/>
          <ac:spMkLst>
            <pc:docMk/>
            <pc:sldMk cId="3800560828" sldId="299"/>
            <ac:spMk id="2" creationId="{72C60491-32B2-4B63-83D2-082AF60BE62D}"/>
          </ac:spMkLst>
        </pc:spChg>
        <pc:spChg chg="add mod">
          <ac:chgData name="David Stevens" userId="73fe415a-d21a-4898-bfab-0e75d37181d7" providerId="ADAL" clId="{FDF1147B-6426-4869-86DA-B776762969DE}" dt="2019-06-13T07:42:54.340" v="542" actId="1076"/>
          <ac:spMkLst>
            <pc:docMk/>
            <pc:sldMk cId="3800560828" sldId="299"/>
            <ac:spMk id="3" creationId="{B78D9374-3552-4EA7-8F21-CB7A9129BAEC}"/>
          </ac:spMkLst>
        </pc:spChg>
        <pc:spChg chg="add mod">
          <ac:chgData name="David Stevens" userId="73fe415a-d21a-4898-bfab-0e75d37181d7" providerId="ADAL" clId="{FDF1147B-6426-4869-86DA-B776762969DE}" dt="2019-06-13T07:42:54.340" v="542" actId="1076"/>
          <ac:spMkLst>
            <pc:docMk/>
            <pc:sldMk cId="3800560828" sldId="299"/>
            <ac:spMk id="5" creationId="{B2CBC3BF-3406-4175-9F5D-7A5364ACF670}"/>
          </ac:spMkLst>
        </pc:spChg>
        <pc:spChg chg="add mod">
          <ac:chgData name="David Stevens" userId="73fe415a-d21a-4898-bfab-0e75d37181d7" providerId="ADAL" clId="{FDF1147B-6426-4869-86DA-B776762969DE}" dt="2019-06-13T07:41:42.601" v="541" actId="208"/>
          <ac:spMkLst>
            <pc:docMk/>
            <pc:sldMk cId="3800560828" sldId="299"/>
            <ac:spMk id="6" creationId="{15BB6AD5-3769-44F8-BB7E-7B102707F147}"/>
          </ac:spMkLst>
        </pc:spChg>
        <pc:spChg chg="add del mod">
          <ac:chgData name="David Stevens" userId="73fe415a-d21a-4898-bfab-0e75d37181d7" providerId="ADAL" clId="{FDF1147B-6426-4869-86DA-B776762969DE}" dt="2019-06-13T07:41:00.996" v="534" actId="478"/>
          <ac:spMkLst>
            <pc:docMk/>
            <pc:sldMk cId="3800560828" sldId="299"/>
            <ac:spMk id="8" creationId="{E9E59176-B7A1-48E0-8AAB-03328E527356}"/>
          </ac:spMkLst>
        </pc:spChg>
        <pc:spChg chg="add mod">
          <ac:chgData name="David Stevens" userId="73fe415a-d21a-4898-bfab-0e75d37181d7" providerId="ADAL" clId="{FDF1147B-6426-4869-86DA-B776762969DE}" dt="2019-06-13T07:43:18.923" v="544" actId="1076"/>
          <ac:spMkLst>
            <pc:docMk/>
            <pc:sldMk cId="3800560828" sldId="299"/>
            <ac:spMk id="11" creationId="{70141F55-3904-45A9-B870-9A1A42557E17}"/>
          </ac:spMkLst>
        </pc:spChg>
        <pc:spChg chg="add mod">
          <ac:chgData name="David Stevens" userId="73fe415a-d21a-4898-bfab-0e75d37181d7" providerId="ADAL" clId="{FDF1147B-6426-4869-86DA-B776762969DE}" dt="2019-06-13T07:44:37.219" v="546" actId="1076"/>
          <ac:spMkLst>
            <pc:docMk/>
            <pc:sldMk cId="3800560828" sldId="299"/>
            <ac:spMk id="16" creationId="{1434EBC2-8796-42D0-B42C-6D551F87A2B1}"/>
          </ac:spMkLst>
        </pc:spChg>
        <pc:spChg chg="add del mod">
          <ac:chgData name="David Stevens" userId="73fe415a-d21a-4898-bfab-0e75d37181d7" providerId="ADAL" clId="{FDF1147B-6426-4869-86DA-B776762969DE}" dt="2019-06-13T07:50:06.740" v="683"/>
          <ac:spMkLst>
            <pc:docMk/>
            <pc:sldMk cId="3800560828" sldId="299"/>
            <ac:spMk id="17" creationId="{F13E504B-0833-43EB-A4AB-436C0BFA8190}"/>
          </ac:spMkLst>
        </pc:spChg>
        <pc:spChg chg="add del mod">
          <ac:chgData name="David Stevens" userId="73fe415a-d21a-4898-bfab-0e75d37181d7" providerId="ADAL" clId="{FDF1147B-6426-4869-86DA-B776762969DE}" dt="2019-06-13T07:47:41.420" v="563" actId="478"/>
          <ac:spMkLst>
            <pc:docMk/>
            <pc:sldMk cId="3800560828" sldId="299"/>
            <ac:spMk id="18" creationId="{81056EAF-8A48-47D0-BA41-278103F2AF80}"/>
          </ac:spMkLst>
        </pc:spChg>
        <pc:spChg chg="add del mod">
          <ac:chgData name="David Stevens" userId="73fe415a-d21a-4898-bfab-0e75d37181d7" providerId="ADAL" clId="{FDF1147B-6426-4869-86DA-B776762969DE}" dt="2019-06-13T07:50:06.740" v="683"/>
          <ac:spMkLst>
            <pc:docMk/>
            <pc:sldMk cId="3800560828" sldId="299"/>
            <ac:spMk id="19" creationId="{18539C30-BC7B-4AE8-83B2-59826B0E58CF}"/>
          </ac:spMkLst>
        </pc:spChg>
        <pc:spChg chg="add del mod">
          <ac:chgData name="David Stevens" userId="73fe415a-d21a-4898-bfab-0e75d37181d7" providerId="ADAL" clId="{FDF1147B-6426-4869-86DA-B776762969DE}" dt="2019-06-13T07:50:06.740" v="683"/>
          <ac:spMkLst>
            <pc:docMk/>
            <pc:sldMk cId="3800560828" sldId="299"/>
            <ac:spMk id="20" creationId="{149F4301-41BC-4553-96D8-DEBD7042CBFE}"/>
          </ac:spMkLst>
        </pc:spChg>
        <pc:spChg chg="add mod">
          <ac:chgData name="David Stevens" userId="73fe415a-d21a-4898-bfab-0e75d37181d7" providerId="ADAL" clId="{FDF1147B-6426-4869-86DA-B776762969DE}" dt="2019-06-13T07:47:55.379" v="566" actId="1076"/>
          <ac:spMkLst>
            <pc:docMk/>
            <pc:sldMk cId="3800560828" sldId="299"/>
            <ac:spMk id="24" creationId="{B6BE9D3F-3911-4A9D-B9E3-6B65590E6046}"/>
          </ac:spMkLst>
        </pc:spChg>
        <pc:spChg chg="add mod">
          <ac:chgData name="David Stevens" userId="73fe415a-d21a-4898-bfab-0e75d37181d7" providerId="ADAL" clId="{FDF1147B-6426-4869-86DA-B776762969DE}" dt="2019-06-13T07:48:48.123" v="681" actId="1038"/>
          <ac:spMkLst>
            <pc:docMk/>
            <pc:sldMk cId="3800560828" sldId="299"/>
            <ac:spMk id="25" creationId="{11FA12CB-037B-4CEF-B5D5-D7E284248067}"/>
          </ac:spMkLst>
        </pc:spChg>
        <pc:spChg chg="mod">
          <ac:chgData name="David Stevens" userId="73fe415a-d21a-4898-bfab-0e75d37181d7" providerId="ADAL" clId="{FDF1147B-6426-4869-86DA-B776762969DE}" dt="2019-06-13T07:50:06.740" v="683"/>
          <ac:spMkLst>
            <pc:docMk/>
            <pc:sldMk cId="3800560828" sldId="299"/>
            <ac:spMk id="28" creationId="{2B8AA5A2-2A7D-4A3F-888F-F608FDF9CC1B}"/>
          </ac:spMkLst>
        </pc:spChg>
        <pc:grpChg chg="add mod">
          <ac:chgData name="David Stevens" userId="73fe415a-d21a-4898-bfab-0e75d37181d7" providerId="ADAL" clId="{FDF1147B-6426-4869-86DA-B776762969DE}" dt="2019-06-13T07:44:37.219" v="546" actId="1076"/>
          <ac:grpSpMkLst>
            <pc:docMk/>
            <pc:sldMk cId="3800560828" sldId="299"/>
            <ac:grpSpMk id="13" creationId="{D62DBD8D-3FE3-446B-93BF-71106DFF92D1}"/>
          </ac:grpSpMkLst>
        </pc:grpChg>
        <pc:picChg chg="add mod">
          <ac:chgData name="David Stevens" userId="73fe415a-d21a-4898-bfab-0e75d37181d7" providerId="ADAL" clId="{FDF1147B-6426-4869-86DA-B776762969DE}" dt="2019-06-13T07:41:32.772" v="538" actId="1076"/>
          <ac:picMkLst>
            <pc:docMk/>
            <pc:sldMk cId="3800560828" sldId="299"/>
            <ac:picMk id="10" creationId="{7318EB00-5E5D-4278-B6AB-EAA8AD13D600}"/>
          </ac:picMkLst>
        </pc:picChg>
        <pc:cxnChg chg="add mod">
          <ac:chgData name="David Stevens" userId="73fe415a-d21a-4898-bfab-0e75d37181d7" providerId="ADAL" clId="{FDF1147B-6426-4869-86DA-B776762969DE}" dt="2019-06-13T07:48:50.131" v="682" actId="14100"/>
          <ac:cxnSpMkLst>
            <pc:docMk/>
            <pc:sldMk cId="3800560828" sldId="299"/>
            <ac:cxnSpMk id="4" creationId="{EDE718F1-AB1A-4807-B9F4-FF74228B112E}"/>
          </ac:cxnSpMkLst>
        </pc:cxnChg>
        <pc:cxnChg chg="add mod">
          <ac:chgData name="David Stevens" userId="73fe415a-d21a-4898-bfab-0e75d37181d7" providerId="ADAL" clId="{FDF1147B-6426-4869-86DA-B776762969DE}" dt="2019-06-13T07:41:38.373" v="539" actId="208"/>
          <ac:cxnSpMkLst>
            <pc:docMk/>
            <pc:sldMk cId="3800560828" sldId="299"/>
            <ac:cxnSpMk id="7" creationId="{B36FB204-6225-47D4-9D3D-0D4C6E460705}"/>
          </ac:cxnSpMkLst>
        </pc:cxnChg>
        <pc:cxnChg chg="add del mod">
          <ac:chgData name="David Stevens" userId="73fe415a-d21a-4898-bfab-0e75d37181d7" providerId="ADAL" clId="{FDF1147B-6426-4869-86DA-B776762969DE}" dt="2019-06-13T07:48:44.451" v="634" actId="478"/>
          <ac:cxnSpMkLst>
            <pc:docMk/>
            <pc:sldMk cId="3800560828" sldId="299"/>
            <ac:cxnSpMk id="12" creationId="{A3756077-8DA7-4AF2-9F6E-D3973CA6985C}"/>
          </ac:cxnSpMkLst>
        </pc:cxnChg>
        <pc:cxnChg chg="add del mod">
          <ac:chgData name="David Stevens" userId="73fe415a-d21a-4898-bfab-0e75d37181d7" providerId="ADAL" clId="{FDF1147B-6426-4869-86DA-B776762969DE}" dt="2019-06-13T07:47:36.107" v="562" actId="478"/>
          <ac:cxnSpMkLst>
            <pc:docMk/>
            <pc:sldMk cId="3800560828" sldId="299"/>
            <ac:cxnSpMk id="22" creationId="{20C6261D-30F8-45A3-9DFE-20B7188B06DC}"/>
          </ac:cxnSpMkLst>
        </pc:cxnChg>
      </pc:sldChg>
      <pc:sldChg chg="addSp delSp modSp add delAnim modAnim">
        <pc:chgData name="David Stevens" userId="73fe415a-d21a-4898-bfab-0e75d37181d7" providerId="ADAL" clId="{FDF1147B-6426-4869-86DA-B776762969DE}" dt="2019-06-13T09:41:22.619" v="1247" actId="12788"/>
        <pc:sldMkLst>
          <pc:docMk/>
          <pc:sldMk cId="827779514" sldId="300"/>
        </pc:sldMkLst>
        <pc:spChg chg="mod">
          <ac:chgData name="David Stevens" userId="73fe415a-d21a-4898-bfab-0e75d37181d7" providerId="ADAL" clId="{FDF1147B-6426-4869-86DA-B776762969DE}" dt="2019-06-13T08:17:01.321" v="690" actId="20577"/>
          <ac:spMkLst>
            <pc:docMk/>
            <pc:sldMk cId="827779514" sldId="300"/>
            <ac:spMk id="12" creationId="{A6E4D268-E0F6-4BFB-B13E-6905EC5B7C62}"/>
          </ac:spMkLst>
        </pc:spChg>
        <pc:spChg chg="mod">
          <ac:chgData name="David Stevens" userId="73fe415a-d21a-4898-bfab-0e75d37181d7" providerId="ADAL" clId="{FDF1147B-6426-4869-86DA-B776762969DE}" dt="2019-06-13T09:40:44.475" v="1246" actId="179"/>
          <ac:spMkLst>
            <pc:docMk/>
            <pc:sldMk cId="827779514" sldId="300"/>
            <ac:spMk id="13" creationId="{C933FA0C-309D-4D5D-8894-4C3CD178D8F4}"/>
          </ac:spMkLst>
        </pc:spChg>
        <pc:spChg chg="mod">
          <ac:chgData name="David Stevens" userId="73fe415a-d21a-4898-bfab-0e75d37181d7" providerId="ADAL" clId="{FDF1147B-6426-4869-86DA-B776762969DE}" dt="2019-06-13T08:18:57.768" v="894"/>
          <ac:spMkLst>
            <pc:docMk/>
            <pc:sldMk cId="827779514" sldId="300"/>
            <ac:spMk id="18" creationId="{4FC1C602-B338-4D15-8B75-E5CBBB311F36}"/>
          </ac:spMkLst>
        </pc:spChg>
        <pc:spChg chg="mod">
          <ac:chgData name="David Stevens" userId="73fe415a-d21a-4898-bfab-0e75d37181d7" providerId="ADAL" clId="{FDF1147B-6426-4869-86DA-B776762969DE}" dt="2019-06-13T08:18:55.817" v="893"/>
          <ac:spMkLst>
            <pc:docMk/>
            <pc:sldMk cId="827779514" sldId="300"/>
            <ac:spMk id="19" creationId="{0C9167C3-F26F-4C90-AF44-5BDD4765C762}"/>
          </ac:spMkLst>
        </pc:spChg>
        <pc:spChg chg="mod">
          <ac:chgData name="David Stevens" userId="73fe415a-d21a-4898-bfab-0e75d37181d7" providerId="ADAL" clId="{FDF1147B-6426-4869-86DA-B776762969DE}" dt="2019-06-13T09:38:19.012" v="1201" actId="20577"/>
          <ac:spMkLst>
            <pc:docMk/>
            <pc:sldMk cId="827779514" sldId="300"/>
            <ac:spMk id="20" creationId="{9F02A274-24B0-4280-9E26-70EB19FF2488}"/>
          </ac:spMkLst>
        </pc:spChg>
        <pc:spChg chg="del">
          <ac:chgData name="David Stevens" userId="73fe415a-d21a-4898-bfab-0e75d37181d7" providerId="ADAL" clId="{FDF1147B-6426-4869-86DA-B776762969DE}" dt="2019-06-13T09:37:31.653" v="1125" actId="478"/>
          <ac:spMkLst>
            <pc:docMk/>
            <pc:sldMk cId="827779514" sldId="300"/>
            <ac:spMk id="25" creationId="{FF382564-3585-44C6-998B-2CD27C042828}"/>
          </ac:spMkLst>
        </pc:spChg>
        <pc:spChg chg="mod">
          <ac:chgData name="David Stevens" userId="73fe415a-d21a-4898-bfab-0e75d37181d7" providerId="ADAL" clId="{FDF1147B-6426-4869-86DA-B776762969DE}" dt="2019-06-13T09:37:46.336" v="1133" actId="20577"/>
          <ac:spMkLst>
            <pc:docMk/>
            <pc:sldMk cId="827779514" sldId="300"/>
            <ac:spMk id="27" creationId="{6E4A7D8F-E014-45AF-A85B-663B1089FAFD}"/>
          </ac:spMkLst>
        </pc:spChg>
        <pc:spChg chg="mod">
          <ac:chgData name="David Stevens" userId="73fe415a-d21a-4898-bfab-0e75d37181d7" providerId="ADAL" clId="{FDF1147B-6426-4869-86DA-B776762969DE}" dt="2019-06-13T09:38:36.924" v="1223" actId="20577"/>
          <ac:spMkLst>
            <pc:docMk/>
            <pc:sldMk cId="827779514" sldId="300"/>
            <ac:spMk id="28" creationId="{3B6356CF-9FE4-4572-909A-8FF22C3B851C}"/>
          </ac:spMkLst>
        </pc:spChg>
        <pc:grpChg chg="add mod">
          <ac:chgData name="David Stevens" userId="73fe415a-d21a-4898-bfab-0e75d37181d7" providerId="ADAL" clId="{FDF1147B-6426-4869-86DA-B776762969DE}" dt="2019-06-13T09:37:44.483" v="1132" actId="1076"/>
          <ac:grpSpMkLst>
            <pc:docMk/>
            <pc:sldMk cId="827779514" sldId="300"/>
            <ac:grpSpMk id="26" creationId="{530EA9E1-3D68-4954-9943-E6F699B21ED4}"/>
          </ac:grpSpMkLst>
        </pc:grpChg>
        <pc:grpChg chg="mod">
          <ac:chgData name="David Stevens" userId="73fe415a-d21a-4898-bfab-0e75d37181d7" providerId="ADAL" clId="{FDF1147B-6426-4869-86DA-B776762969DE}" dt="2019-06-13T09:41:22.619" v="1247" actId="12788"/>
          <ac:grpSpMkLst>
            <pc:docMk/>
            <pc:sldMk cId="827779514" sldId="300"/>
            <ac:grpSpMk id="29" creationId="{1AA5E237-8B95-41B1-A078-9F19A8BA4A18}"/>
          </ac:grpSpMkLst>
        </pc:grpChg>
        <pc:grpChg chg="mod">
          <ac:chgData name="David Stevens" userId="73fe415a-d21a-4898-bfab-0e75d37181d7" providerId="ADAL" clId="{FDF1147B-6426-4869-86DA-B776762969DE}" dt="2019-06-13T08:18:57.768" v="894"/>
          <ac:grpSpMkLst>
            <pc:docMk/>
            <pc:sldMk cId="827779514" sldId="300"/>
            <ac:grpSpMk id="30" creationId="{8C58346F-19CC-4307-B205-FBDF1FD8F530}"/>
          </ac:grpSpMkLst>
        </pc:grpChg>
        <pc:grpChg chg="mod">
          <ac:chgData name="David Stevens" userId="73fe415a-d21a-4898-bfab-0e75d37181d7" providerId="ADAL" clId="{FDF1147B-6426-4869-86DA-B776762969DE}" dt="2019-06-13T08:18:55.817" v="893"/>
          <ac:grpSpMkLst>
            <pc:docMk/>
            <pc:sldMk cId="827779514" sldId="300"/>
            <ac:grpSpMk id="31" creationId="{43E57361-E6D3-4706-9FC7-A794DA318847}"/>
          </ac:grpSpMkLst>
        </pc:grpChg>
        <pc:picChg chg="add del mod">
          <ac:chgData name="David Stevens" userId="73fe415a-d21a-4898-bfab-0e75d37181d7" providerId="ADAL" clId="{FDF1147B-6426-4869-86DA-B776762969DE}" dt="2019-06-13T08:22:08.289" v="975" actId="478"/>
          <ac:picMkLst>
            <pc:docMk/>
            <pc:sldMk cId="827779514" sldId="300"/>
            <ac:picMk id="3" creationId="{DBF1CF8D-2FE8-4120-B9AA-2212A4454255}"/>
          </ac:picMkLst>
        </pc:picChg>
        <pc:picChg chg="add mod">
          <ac:chgData name="David Stevens" userId="73fe415a-d21a-4898-bfab-0e75d37181d7" providerId="ADAL" clId="{FDF1147B-6426-4869-86DA-B776762969DE}" dt="2019-06-13T09:41:22.619" v="1247" actId="12788"/>
          <ac:picMkLst>
            <pc:docMk/>
            <pc:sldMk cId="827779514" sldId="300"/>
            <ac:picMk id="5" creationId="{3764DBDD-E592-4F75-BEAC-2076551BE807}"/>
          </ac:picMkLst>
        </pc:picChg>
        <pc:picChg chg="add mod ord">
          <ac:chgData name="David Stevens" userId="73fe415a-d21a-4898-bfab-0e75d37181d7" providerId="ADAL" clId="{FDF1147B-6426-4869-86DA-B776762969DE}" dt="2019-06-13T09:39:47.700" v="1233" actId="29295"/>
          <ac:picMkLst>
            <pc:docMk/>
            <pc:sldMk cId="827779514" sldId="300"/>
            <ac:picMk id="7" creationId="{071EC5BA-B2AE-4821-98B3-0D59E6BCE2EE}"/>
          </ac:picMkLst>
        </pc:picChg>
        <pc:picChg chg="add del mod">
          <ac:chgData name="David Stevens" userId="73fe415a-d21a-4898-bfab-0e75d37181d7" providerId="ADAL" clId="{FDF1147B-6426-4869-86DA-B776762969DE}" dt="2019-06-13T09:39:30.307" v="1229" actId="478"/>
          <ac:picMkLst>
            <pc:docMk/>
            <pc:sldMk cId="827779514" sldId="300"/>
            <ac:picMk id="8" creationId="{123D0F10-F096-4E20-9B4D-947D13458FB9}"/>
          </ac:picMkLst>
        </pc:picChg>
        <pc:picChg chg="del">
          <ac:chgData name="David Stevens" userId="73fe415a-d21a-4898-bfab-0e75d37181d7" providerId="ADAL" clId="{FDF1147B-6426-4869-86DA-B776762969DE}" dt="2019-06-13T08:20:31.937" v="966" actId="478"/>
          <ac:picMkLst>
            <pc:docMk/>
            <pc:sldMk cId="827779514" sldId="300"/>
            <ac:picMk id="10" creationId="{E43C26E9-D357-4469-96D3-E42B97D9AC67}"/>
          </ac:picMkLst>
        </pc:picChg>
      </pc:sldChg>
      <pc:sldChg chg="addSp delSp modSp add">
        <pc:chgData name="David Stevens" userId="73fe415a-d21a-4898-bfab-0e75d37181d7" providerId="ADAL" clId="{FDF1147B-6426-4869-86DA-B776762969DE}" dt="2019-06-13T12:57:43.966" v="1575" actId="165"/>
        <pc:sldMkLst>
          <pc:docMk/>
          <pc:sldMk cId="2239835818" sldId="301"/>
        </pc:sldMkLst>
        <pc:spChg chg="del">
          <ac:chgData name="David Stevens" userId="73fe415a-d21a-4898-bfab-0e75d37181d7" providerId="ADAL" clId="{FDF1147B-6426-4869-86DA-B776762969DE}" dt="2019-06-13T09:44:02.644" v="1250" actId="478"/>
          <ac:spMkLst>
            <pc:docMk/>
            <pc:sldMk cId="2239835818" sldId="301"/>
            <ac:spMk id="2" creationId="{F4B06041-F8E6-4B43-BE94-3F0425B8DF15}"/>
          </ac:spMkLst>
        </pc:spChg>
        <pc:spChg chg="add mod topLvl">
          <ac:chgData name="David Stevens" userId="73fe415a-d21a-4898-bfab-0e75d37181d7" providerId="ADAL" clId="{FDF1147B-6426-4869-86DA-B776762969DE}" dt="2019-06-13T12:57:43.966" v="1575" actId="165"/>
          <ac:spMkLst>
            <pc:docMk/>
            <pc:sldMk cId="2239835818" sldId="301"/>
            <ac:spMk id="4" creationId="{EDCC085A-8F22-4C86-B19F-AC2FB1840285}"/>
          </ac:spMkLst>
        </pc:spChg>
        <pc:spChg chg="add mod topLvl">
          <ac:chgData name="David Stevens" userId="73fe415a-d21a-4898-bfab-0e75d37181d7" providerId="ADAL" clId="{FDF1147B-6426-4869-86DA-B776762969DE}" dt="2019-06-13T12:57:43.966" v="1575" actId="165"/>
          <ac:spMkLst>
            <pc:docMk/>
            <pc:sldMk cId="2239835818" sldId="301"/>
            <ac:spMk id="6" creationId="{DC4BFE4A-B070-4883-97F3-6E68D2A9946B}"/>
          </ac:spMkLst>
        </pc:spChg>
        <pc:spChg chg="add mod topLvl">
          <ac:chgData name="David Stevens" userId="73fe415a-d21a-4898-bfab-0e75d37181d7" providerId="ADAL" clId="{FDF1147B-6426-4869-86DA-B776762969DE}" dt="2019-06-13T12:57:43.966" v="1575" actId="165"/>
          <ac:spMkLst>
            <pc:docMk/>
            <pc:sldMk cId="2239835818" sldId="301"/>
            <ac:spMk id="7" creationId="{ED72AECE-5717-4B26-B91C-C73AAD225405}"/>
          </ac:spMkLst>
        </pc:spChg>
        <pc:spChg chg="add mod topLvl">
          <ac:chgData name="David Stevens" userId="73fe415a-d21a-4898-bfab-0e75d37181d7" providerId="ADAL" clId="{FDF1147B-6426-4869-86DA-B776762969DE}" dt="2019-06-13T12:57:43.966" v="1575" actId="165"/>
          <ac:spMkLst>
            <pc:docMk/>
            <pc:sldMk cId="2239835818" sldId="301"/>
            <ac:spMk id="8" creationId="{8CFAC33D-492F-447C-A83A-038F7519E15A}"/>
          </ac:spMkLst>
        </pc:spChg>
        <pc:spChg chg="add mod">
          <ac:chgData name="David Stevens" userId="73fe415a-d21a-4898-bfab-0e75d37181d7" providerId="ADAL" clId="{FDF1147B-6426-4869-86DA-B776762969DE}" dt="2019-06-13T09:45:06.450" v="1308" actId="20577"/>
          <ac:spMkLst>
            <pc:docMk/>
            <pc:sldMk cId="2239835818" sldId="301"/>
            <ac:spMk id="10" creationId="{05A158ED-64CA-451D-B752-7E3C9D534564}"/>
          </ac:spMkLst>
        </pc:spChg>
        <pc:spChg chg="add mod topLvl">
          <ac:chgData name="David Stevens" userId="73fe415a-d21a-4898-bfab-0e75d37181d7" providerId="ADAL" clId="{FDF1147B-6426-4869-86DA-B776762969DE}" dt="2019-06-13T12:57:43.966" v="1575" actId="165"/>
          <ac:spMkLst>
            <pc:docMk/>
            <pc:sldMk cId="2239835818" sldId="301"/>
            <ac:spMk id="16" creationId="{739480F5-8EAF-4E27-85B2-5E63D24BA2C0}"/>
          </ac:spMkLst>
        </pc:spChg>
        <pc:spChg chg="add mod">
          <ac:chgData name="David Stevens" userId="73fe415a-d21a-4898-bfab-0e75d37181d7" providerId="ADAL" clId="{FDF1147B-6426-4869-86DA-B776762969DE}" dt="2019-06-13T09:47:56.232" v="1486" actId="20577"/>
          <ac:spMkLst>
            <pc:docMk/>
            <pc:sldMk cId="2239835818" sldId="301"/>
            <ac:spMk id="18" creationId="{845A7FD3-F49E-4C8C-AF39-E413B8455022}"/>
          </ac:spMkLst>
        </pc:spChg>
        <pc:spChg chg="add mod ord topLvl">
          <ac:chgData name="David Stevens" userId="73fe415a-d21a-4898-bfab-0e75d37181d7" providerId="ADAL" clId="{FDF1147B-6426-4869-86DA-B776762969DE}" dt="2019-06-13T12:57:43.966" v="1575" actId="165"/>
          <ac:spMkLst>
            <pc:docMk/>
            <pc:sldMk cId="2239835818" sldId="301"/>
            <ac:spMk id="19" creationId="{22435A5D-1807-4CCB-86E8-C5667EB3E93E}"/>
          </ac:spMkLst>
        </pc:spChg>
        <pc:grpChg chg="add mod topLvl">
          <ac:chgData name="David Stevens" userId="73fe415a-d21a-4898-bfab-0e75d37181d7" providerId="ADAL" clId="{FDF1147B-6426-4869-86DA-B776762969DE}" dt="2019-06-13T12:57:43.966" v="1575" actId="165"/>
          <ac:grpSpMkLst>
            <pc:docMk/>
            <pc:sldMk cId="2239835818" sldId="301"/>
            <ac:grpSpMk id="11" creationId="{BA067E7F-3659-4860-83AE-4E0E800AFF1A}"/>
          </ac:grpSpMkLst>
        </pc:grpChg>
        <pc:grpChg chg="add del mod">
          <ac:chgData name="David Stevens" userId="73fe415a-d21a-4898-bfab-0e75d37181d7" providerId="ADAL" clId="{FDF1147B-6426-4869-86DA-B776762969DE}" dt="2019-06-13T09:48:33.843" v="1489" actId="165"/>
          <ac:grpSpMkLst>
            <pc:docMk/>
            <pc:sldMk cId="2239835818" sldId="301"/>
            <ac:grpSpMk id="20" creationId="{6C001DC9-5925-4E8B-8DF4-A6E9C4CC3250}"/>
          </ac:grpSpMkLst>
        </pc:grpChg>
        <pc:grpChg chg="add del mod">
          <ac:chgData name="David Stevens" userId="73fe415a-d21a-4898-bfab-0e75d37181d7" providerId="ADAL" clId="{FDF1147B-6426-4869-86DA-B776762969DE}" dt="2019-06-13T12:57:43.966" v="1575" actId="165"/>
          <ac:grpSpMkLst>
            <pc:docMk/>
            <pc:sldMk cId="2239835818" sldId="301"/>
            <ac:grpSpMk id="21" creationId="{7B70B39E-6207-40F2-8955-E4FDFB09B1EC}"/>
          </ac:grpSpMkLst>
        </pc:grpChg>
        <pc:cxnChg chg="add mod topLvl">
          <ac:chgData name="David Stevens" userId="73fe415a-d21a-4898-bfab-0e75d37181d7" providerId="ADAL" clId="{FDF1147B-6426-4869-86DA-B776762969DE}" dt="2019-06-13T12:57:43.966" v="1575" actId="165"/>
          <ac:cxnSpMkLst>
            <pc:docMk/>
            <pc:sldMk cId="2239835818" sldId="301"/>
            <ac:cxnSpMk id="3" creationId="{74D5EE25-B43D-4A46-B8C3-3A604013F09B}"/>
          </ac:cxnSpMkLst>
        </pc:cxnChg>
        <pc:cxnChg chg="add mod topLvl">
          <ac:chgData name="David Stevens" userId="73fe415a-d21a-4898-bfab-0e75d37181d7" providerId="ADAL" clId="{FDF1147B-6426-4869-86DA-B776762969DE}" dt="2019-06-13T12:57:43.966" v="1575" actId="165"/>
          <ac:cxnSpMkLst>
            <pc:docMk/>
            <pc:sldMk cId="2239835818" sldId="301"/>
            <ac:cxnSpMk id="5" creationId="{07AC3B50-5BC7-4BDE-B184-CB41E771AF2D}"/>
          </ac:cxnSpMkLst>
        </pc:cxnChg>
        <pc:cxnChg chg="add mod topLvl">
          <ac:chgData name="David Stevens" userId="73fe415a-d21a-4898-bfab-0e75d37181d7" providerId="ADAL" clId="{FDF1147B-6426-4869-86DA-B776762969DE}" dt="2019-06-13T12:57:43.966" v="1575" actId="165"/>
          <ac:cxnSpMkLst>
            <pc:docMk/>
            <pc:sldMk cId="2239835818" sldId="301"/>
            <ac:cxnSpMk id="9" creationId="{176E86C0-C7E7-48EC-9C76-7FA0A0C1E0E7}"/>
          </ac:cxnSpMkLst>
        </pc:cxnChg>
        <pc:cxnChg chg="add mod topLvl">
          <ac:chgData name="David Stevens" userId="73fe415a-d21a-4898-bfab-0e75d37181d7" providerId="ADAL" clId="{FDF1147B-6426-4869-86DA-B776762969DE}" dt="2019-06-13T12:57:43.966" v="1575" actId="165"/>
          <ac:cxnSpMkLst>
            <pc:docMk/>
            <pc:sldMk cId="2239835818" sldId="301"/>
            <ac:cxnSpMk id="15" creationId="{64A24917-BFFB-45D5-8B28-9FF4BD503F0F}"/>
          </ac:cxnSpMkLst>
        </pc:cxnChg>
      </pc:sldChg>
      <pc:sldChg chg="addSp delSp modSp add del">
        <pc:chgData name="David Stevens" userId="73fe415a-d21a-4898-bfab-0e75d37181d7" providerId="ADAL" clId="{FDF1147B-6426-4869-86DA-B776762969DE}" dt="2019-06-13T12:57:39.272" v="1572" actId="2696"/>
        <pc:sldMkLst>
          <pc:docMk/>
          <pc:sldMk cId="796487641" sldId="302"/>
        </pc:sldMkLst>
        <pc:spChg chg="add del mod">
          <ac:chgData name="David Stevens" userId="73fe415a-d21a-4898-bfab-0e75d37181d7" providerId="ADAL" clId="{FDF1147B-6426-4869-86DA-B776762969DE}" dt="2019-06-13T11:52:54.994" v="1566" actId="478"/>
          <ac:spMkLst>
            <pc:docMk/>
            <pc:sldMk cId="796487641" sldId="302"/>
            <ac:spMk id="4" creationId="{071FE6A5-CC2D-4184-B98E-6A20C8CF7B33}"/>
          </ac:spMkLst>
        </pc:spChg>
        <pc:spChg chg="add del mod">
          <ac:chgData name="David Stevens" userId="73fe415a-d21a-4898-bfab-0e75d37181d7" providerId="ADAL" clId="{FDF1147B-6426-4869-86DA-B776762969DE}" dt="2019-06-13T11:52:54.994" v="1566" actId="478"/>
          <ac:spMkLst>
            <pc:docMk/>
            <pc:sldMk cId="796487641" sldId="302"/>
            <ac:spMk id="5" creationId="{1438BEFB-7AC1-4DF8-8984-9D038BEB7C3F}"/>
          </ac:spMkLst>
        </pc:spChg>
        <pc:spChg chg="add del mod">
          <ac:chgData name="David Stevens" userId="73fe415a-d21a-4898-bfab-0e75d37181d7" providerId="ADAL" clId="{FDF1147B-6426-4869-86DA-B776762969DE}" dt="2019-06-13T10:26:42.256" v="1545" actId="478"/>
          <ac:spMkLst>
            <pc:docMk/>
            <pc:sldMk cId="796487641" sldId="302"/>
            <ac:spMk id="6" creationId="{ACBD0AC5-5237-4A54-8427-B1525D63BA72}"/>
          </ac:spMkLst>
        </pc:spChg>
        <pc:spChg chg="add del mod">
          <ac:chgData name="David Stevens" userId="73fe415a-d21a-4898-bfab-0e75d37181d7" providerId="ADAL" clId="{FDF1147B-6426-4869-86DA-B776762969DE}" dt="2019-06-13T10:26:39.975" v="1543" actId="478"/>
          <ac:spMkLst>
            <pc:docMk/>
            <pc:sldMk cId="796487641" sldId="302"/>
            <ac:spMk id="7" creationId="{1C1A4EE9-3599-4446-A7DB-0DAE6B9BE395}"/>
          </ac:spMkLst>
        </pc:spChg>
        <pc:spChg chg="add del mod">
          <ac:chgData name="David Stevens" userId="73fe415a-d21a-4898-bfab-0e75d37181d7" providerId="ADAL" clId="{FDF1147B-6426-4869-86DA-B776762969DE}" dt="2019-06-13T10:26:39.975" v="1543" actId="478"/>
          <ac:spMkLst>
            <pc:docMk/>
            <pc:sldMk cId="796487641" sldId="302"/>
            <ac:spMk id="8" creationId="{537E7F53-FBF4-4982-9203-C6BBC68437CC}"/>
          </ac:spMkLst>
        </pc:spChg>
        <pc:spChg chg="add del mod">
          <ac:chgData name="David Stevens" userId="73fe415a-d21a-4898-bfab-0e75d37181d7" providerId="ADAL" clId="{FDF1147B-6426-4869-86DA-B776762969DE}" dt="2019-06-13T10:26:39.975" v="1543" actId="478"/>
          <ac:spMkLst>
            <pc:docMk/>
            <pc:sldMk cId="796487641" sldId="302"/>
            <ac:spMk id="9" creationId="{4810519A-1639-4EFB-A865-8C962E3176FE}"/>
          </ac:spMkLst>
        </pc:spChg>
        <pc:spChg chg="add del mod">
          <ac:chgData name="David Stevens" userId="73fe415a-d21a-4898-bfab-0e75d37181d7" providerId="ADAL" clId="{FDF1147B-6426-4869-86DA-B776762969DE}" dt="2019-06-13T10:26:39.975" v="1543" actId="478"/>
          <ac:spMkLst>
            <pc:docMk/>
            <pc:sldMk cId="796487641" sldId="302"/>
            <ac:spMk id="10" creationId="{D1045AFE-A9FD-4610-8624-43672516595B}"/>
          </ac:spMkLst>
        </pc:spChg>
        <pc:spChg chg="add del mod">
          <ac:chgData name="David Stevens" userId="73fe415a-d21a-4898-bfab-0e75d37181d7" providerId="ADAL" clId="{FDF1147B-6426-4869-86DA-B776762969DE}" dt="2019-06-13T10:26:39.975" v="1543" actId="478"/>
          <ac:spMkLst>
            <pc:docMk/>
            <pc:sldMk cId="796487641" sldId="302"/>
            <ac:spMk id="11" creationId="{AD81D622-3031-4DF7-9DA1-A02B56CFD0E1}"/>
          </ac:spMkLst>
        </pc:spChg>
        <pc:spChg chg="add del mod">
          <ac:chgData name="David Stevens" userId="73fe415a-d21a-4898-bfab-0e75d37181d7" providerId="ADAL" clId="{FDF1147B-6426-4869-86DA-B776762969DE}" dt="2019-06-13T10:26:39.975" v="1543" actId="478"/>
          <ac:spMkLst>
            <pc:docMk/>
            <pc:sldMk cId="796487641" sldId="302"/>
            <ac:spMk id="12" creationId="{3710E0DD-C403-4BC7-8EAC-8E4A0C26AAFC}"/>
          </ac:spMkLst>
        </pc:spChg>
        <pc:spChg chg="add del mod">
          <ac:chgData name="David Stevens" userId="73fe415a-d21a-4898-bfab-0e75d37181d7" providerId="ADAL" clId="{FDF1147B-6426-4869-86DA-B776762969DE}" dt="2019-06-13T10:26:39.975" v="1543" actId="478"/>
          <ac:spMkLst>
            <pc:docMk/>
            <pc:sldMk cId="796487641" sldId="302"/>
            <ac:spMk id="13" creationId="{12364638-17F7-4CF5-A390-07F929DC4EF2}"/>
          </ac:spMkLst>
        </pc:spChg>
        <pc:spChg chg="add del mod">
          <ac:chgData name="David Stevens" userId="73fe415a-d21a-4898-bfab-0e75d37181d7" providerId="ADAL" clId="{FDF1147B-6426-4869-86DA-B776762969DE}" dt="2019-06-13T10:26:39.975" v="1543" actId="478"/>
          <ac:spMkLst>
            <pc:docMk/>
            <pc:sldMk cId="796487641" sldId="302"/>
            <ac:spMk id="14" creationId="{87AC5F32-F159-492B-9F2A-589DD41B8FA9}"/>
          </ac:spMkLst>
        </pc:spChg>
        <pc:spChg chg="add del mod">
          <ac:chgData name="David Stevens" userId="73fe415a-d21a-4898-bfab-0e75d37181d7" providerId="ADAL" clId="{FDF1147B-6426-4869-86DA-B776762969DE}" dt="2019-06-13T10:26:39.975" v="1543" actId="478"/>
          <ac:spMkLst>
            <pc:docMk/>
            <pc:sldMk cId="796487641" sldId="302"/>
            <ac:spMk id="15" creationId="{80A929F7-071B-4506-9DDD-2A3010F63153}"/>
          </ac:spMkLst>
        </pc:spChg>
        <pc:spChg chg="add del mod">
          <ac:chgData name="David Stevens" userId="73fe415a-d21a-4898-bfab-0e75d37181d7" providerId="ADAL" clId="{FDF1147B-6426-4869-86DA-B776762969DE}" dt="2019-06-13T10:26:39.975" v="1543" actId="478"/>
          <ac:spMkLst>
            <pc:docMk/>
            <pc:sldMk cId="796487641" sldId="302"/>
            <ac:spMk id="16" creationId="{A54E8AE6-A080-44DE-96DB-544E6174E14C}"/>
          </ac:spMkLst>
        </pc:spChg>
        <pc:spChg chg="add del mod">
          <ac:chgData name="David Stevens" userId="73fe415a-d21a-4898-bfab-0e75d37181d7" providerId="ADAL" clId="{FDF1147B-6426-4869-86DA-B776762969DE}" dt="2019-06-13T10:26:39.975" v="1543" actId="478"/>
          <ac:spMkLst>
            <pc:docMk/>
            <pc:sldMk cId="796487641" sldId="302"/>
            <ac:spMk id="17" creationId="{E95C798C-0ED7-4ECE-AE89-1F7B43F37D32}"/>
          </ac:spMkLst>
        </pc:spChg>
        <pc:spChg chg="add del mod">
          <ac:chgData name="David Stevens" userId="73fe415a-d21a-4898-bfab-0e75d37181d7" providerId="ADAL" clId="{FDF1147B-6426-4869-86DA-B776762969DE}" dt="2019-06-13T11:52:54.994" v="1566" actId="478"/>
          <ac:spMkLst>
            <pc:docMk/>
            <pc:sldMk cId="796487641" sldId="302"/>
            <ac:spMk id="19" creationId="{F1418389-55CE-4105-90AD-CE293111D9AD}"/>
          </ac:spMkLst>
        </pc:spChg>
        <pc:spChg chg="add del mod">
          <ac:chgData name="David Stevens" userId="73fe415a-d21a-4898-bfab-0e75d37181d7" providerId="ADAL" clId="{FDF1147B-6426-4869-86DA-B776762969DE}" dt="2019-06-13T11:52:54.994" v="1566" actId="478"/>
          <ac:spMkLst>
            <pc:docMk/>
            <pc:sldMk cId="796487641" sldId="302"/>
            <ac:spMk id="20" creationId="{6C01DBA4-1144-43A6-9574-AF29445BD482}"/>
          </ac:spMkLst>
        </pc:spChg>
        <pc:spChg chg="add del mod">
          <ac:chgData name="David Stevens" userId="73fe415a-d21a-4898-bfab-0e75d37181d7" providerId="ADAL" clId="{FDF1147B-6426-4869-86DA-B776762969DE}" dt="2019-06-13T11:52:54.994" v="1566" actId="478"/>
          <ac:spMkLst>
            <pc:docMk/>
            <pc:sldMk cId="796487641" sldId="302"/>
            <ac:spMk id="21" creationId="{9732209C-DEDA-4305-8066-9FDEDC12CBF8}"/>
          </ac:spMkLst>
        </pc:spChg>
        <pc:picChg chg="add del">
          <ac:chgData name="David Stevens" userId="73fe415a-d21a-4898-bfab-0e75d37181d7" providerId="ADAL" clId="{FDF1147B-6426-4869-86DA-B776762969DE}" dt="2019-06-13T10:26:29.618" v="1538" actId="478"/>
          <ac:picMkLst>
            <pc:docMk/>
            <pc:sldMk cId="796487641" sldId="302"/>
            <ac:picMk id="3" creationId="{1BF6E6BD-81CB-4786-B060-F9E6D96A5B36}"/>
          </ac:picMkLst>
        </pc:picChg>
        <pc:picChg chg="add del ord">
          <ac:chgData name="David Stevens" userId="73fe415a-d21a-4898-bfab-0e75d37181d7" providerId="ADAL" clId="{FDF1147B-6426-4869-86DA-B776762969DE}" dt="2019-06-13T11:52:54.994" v="1566" actId="478"/>
          <ac:picMkLst>
            <pc:docMk/>
            <pc:sldMk cId="796487641" sldId="302"/>
            <ac:picMk id="18" creationId="{84B2B551-5BFC-4573-AD36-DF9F80392ED3}"/>
          </ac:picMkLst>
        </pc:picChg>
      </pc:sldChg>
      <pc:sldChg chg="addSp delSp modSp add del ord">
        <pc:chgData name="David Stevens" userId="73fe415a-d21a-4898-bfab-0e75d37181d7" providerId="ADAL" clId="{FDF1147B-6426-4869-86DA-B776762969DE}" dt="2019-06-13T13:09:23.307" v="1869" actId="164"/>
        <pc:sldMkLst>
          <pc:docMk/>
          <pc:sldMk cId="4001055209" sldId="303"/>
        </pc:sldMkLst>
        <pc:spChg chg="del mod topLvl">
          <ac:chgData name="David Stevens" userId="73fe415a-d21a-4898-bfab-0e75d37181d7" providerId="ADAL" clId="{FDF1147B-6426-4869-86DA-B776762969DE}" dt="2019-06-13T12:59:03.132" v="1647" actId="478"/>
          <ac:spMkLst>
            <pc:docMk/>
            <pc:sldMk cId="4001055209" sldId="303"/>
            <ac:spMk id="4" creationId="{6BD4A104-44C0-4E7F-BF92-E236D327F6A2}"/>
          </ac:spMkLst>
        </pc:spChg>
        <pc:spChg chg="add del mod">
          <ac:chgData name="David Stevens" userId="73fe415a-d21a-4898-bfab-0e75d37181d7" providerId="ADAL" clId="{FDF1147B-6426-4869-86DA-B776762969DE}" dt="2019-06-13T13:01:34.439" v="1715"/>
          <ac:spMkLst>
            <pc:docMk/>
            <pc:sldMk cId="4001055209" sldId="303"/>
            <ac:spMk id="7" creationId="{8B79335A-2DE2-43A7-80D4-75BF24C36543}"/>
          </ac:spMkLst>
        </pc:spChg>
        <pc:spChg chg="del">
          <ac:chgData name="David Stevens" userId="73fe415a-d21a-4898-bfab-0e75d37181d7" providerId="ADAL" clId="{FDF1147B-6426-4869-86DA-B776762969DE}" dt="2019-06-13T12:58:18.676" v="1583" actId="478"/>
          <ac:spMkLst>
            <pc:docMk/>
            <pc:sldMk cId="4001055209" sldId="303"/>
            <ac:spMk id="29" creationId="{03F87FE1-687F-4D9D-ACA7-785A2837761D}"/>
          </ac:spMkLst>
        </pc:spChg>
        <pc:spChg chg="del mod topLvl">
          <ac:chgData name="David Stevens" userId="73fe415a-d21a-4898-bfab-0e75d37181d7" providerId="ADAL" clId="{FDF1147B-6426-4869-86DA-B776762969DE}" dt="2019-06-13T12:59:03.132" v="1647" actId="478"/>
          <ac:spMkLst>
            <pc:docMk/>
            <pc:sldMk cId="4001055209" sldId="303"/>
            <ac:spMk id="30" creationId="{8E15C8C0-B28C-4BC6-AA4C-FF45E53F8E53}"/>
          </ac:spMkLst>
        </pc:spChg>
        <pc:spChg chg="add del mod topLvl">
          <ac:chgData name="David Stevens" userId="73fe415a-d21a-4898-bfab-0e75d37181d7" providerId="ADAL" clId="{FDF1147B-6426-4869-86DA-B776762969DE}" dt="2019-06-13T13:01:37.111" v="1716" actId="478"/>
          <ac:spMkLst>
            <pc:docMk/>
            <pc:sldMk cId="4001055209" sldId="303"/>
            <ac:spMk id="33" creationId="{73D38520-8AE4-44F3-BCE2-68E267F46D67}"/>
          </ac:spMkLst>
        </pc:spChg>
        <pc:spChg chg="add mod topLvl">
          <ac:chgData name="David Stevens" userId="73fe415a-d21a-4898-bfab-0e75d37181d7" providerId="ADAL" clId="{FDF1147B-6426-4869-86DA-B776762969DE}" dt="2019-06-13T13:06:05.189" v="1790" actId="164"/>
          <ac:spMkLst>
            <pc:docMk/>
            <pc:sldMk cId="4001055209" sldId="303"/>
            <ac:spMk id="35" creationId="{0BD5A709-B538-480A-8991-6DAFD07FCD38}"/>
          </ac:spMkLst>
        </pc:spChg>
        <pc:spChg chg="add del mod topLvl">
          <ac:chgData name="David Stevens" userId="73fe415a-d21a-4898-bfab-0e75d37181d7" providerId="ADAL" clId="{FDF1147B-6426-4869-86DA-B776762969DE}" dt="2019-06-13T13:01:34.439" v="1715"/>
          <ac:spMkLst>
            <pc:docMk/>
            <pc:sldMk cId="4001055209" sldId="303"/>
            <ac:spMk id="36" creationId="{5065D14C-78A0-41EB-AB7B-6DE52D3E4875}"/>
          </ac:spMkLst>
        </pc:spChg>
        <pc:spChg chg="add del mod topLvl">
          <ac:chgData name="David Stevens" userId="73fe415a-d21a-4898-bfab-0e75d37181d7" providerId="ADAL" clId="{FDF1147B-6426-4869-86DA-B776762969DE}" dt="2019-06-13T13:05:47.691" v="1786" actId="478"/>
          <ac:spMkLst>
            <pc:docMk/>
            <pc:sldMk cId="4001055209" sldId="303"/>
            <ac:spMk id="37" creationId="{0A93EA05-E4AF-4A98-BFD4-1D9AF74E6C9C}"/>
          </ac:spMkLst>
        </pc:spChg>
        <pc:spChg chg="add del mod topLvl">
          <ac:chgData name="David Stevens" userId="73fe415a-d21a-4898-bfab-0e75d37181d7" providerId="ADAL" clId="{FDF1147B-6426-4869-86DA-B776762969DE}" dt="2019-06-13T13:05:49.044" v="1787" actId="478"/>
          <ac:spMkLst>
            <pc:docMk/>
            <pc:sldMk cId="4001055209" sldId="303"/>
            <ac:spMk id="44" creationId="{0FCD8E21-C169-4BEE-BE9A-82D6003EC5E7}"/>
          </ac:spMkLst>
        </pc:spChg>
        <pc:spChg chg="add del mod">
          <ac:chgData name="David Stevens" userId="73fe415a-d21a-4898-bfab-0e75d37181d7" providerId="ADAL" clId="{FDF1147B-6426-4869-86DA-B776762969DE}" dt="2019-06-13T13:01:34.439" v="1715"/>
          <ac:spMkLst>
            <pc:docMk/>
            <pc:sldMk cId="4001055209" sldId="303"/>
            <ac:spMk id="45" creationId="{96B5B7EB-ADD5-4B73-B64C-507C3D5A2394}"/>
          </ac:spMkLst>
        </pc:spChg>
        <pc:spChg chg="add mod">
          <ac:chgData name="David Stevens" userId="73fe415a-d21a-4898-bfab-0e75d37181d7" providerId="ADAL" clId="{FDF1147B-6426-4869-86DA-B776762969DE}" dt="2019-06-13T13:06:05.189" v="1790" actId="164"/>
          <ac:spMkLst>
            <pc:docMk/>
            <pc:sldMk cId="4001055209" sldId="303"/>
            <ac:spMk id="47" creationId="{7D1B26AE-650A-4EC6-A065-CC27AA9E4B7A}"/>
          </ac:spMkLst>
        </pc:spChg>
        <pc:spChg chg="add mod">
          <ac:chgData name="David Stevens" userId="73fe415a-d21a-4898-bfab-0e75d37181d7" providerId="ADAL" clId="{FDF1147B-6426-4869-86DA-B776762969DE}" dt="2019-06-13T13:06:05.189" v="1790" actId="164"/>
          <ac:spMkLst>
            <pc:docMk/>
            <pc:sldMk cId="4001055209" sldId="303"/>
            <ac:spMk id="50" creationId="{AB884755-6E00-4247-962E-5E1AA2973B35}"/>
          </ac:spMkLst>
        </pc:spChg>
        <pc:spChg chg="mod">
          <ac:chgData name="David Stevens" userId="73fe415a-d21a-4898-bfab-0e75d37181d7" providerId="ADAL" clId="{FDF1147B-6426-4869-86DA-B776762969DE}" dt="2019-06-13T13:06:05.189" v="1790" actId="164"/>
          <ac:spMkLst>
            <pc:docMk/>
            <pc:sldMk cId="4001055209" sldId="303"/>
            <ac:spMk id="51" creationId="{6E086F6C-2335-44FF-979B-32457D2C5E4D}"/>
          </ac:spMkLst>
        </pc:spChg>
        <pc:spChg chg="add mod">
          <ac:chgData name="David Stevens" userId="73fe415a-d21a-4898-bfab-0e75d37181d7" providerId="ADAL" clId="{FDF1147B-6426-4869-86DA-B776762969DE}" dt="2019-06-13T13:06:05.189" v="1790" actId="164"/>
          <ac:spMkLst>
            <pc:docMk/>
            <pc:sldMk cId="4001055209" sldId="303"/>
            <ac:spMk id="54" creationId="{FEECF531-A00C-4295-B8A8-0D6221AE64A7}"/>
          </ac:spMkLst>
        </pc:spChg>
        <pc:spChg chg="add mod">
          <ac:chgData name="David Stevens" userId="73fe415a-d21a-4898-bfab-0e75d37181d7" providerId="ADAL" clId="{FDF1147B-6426-4869-86DA-B776762969DE}" dt="2019-06-13T13:06:05.189" v="1790" actId="164"/>
          <ac:spMkLst>
            <pc:docMk/>
            <pc:sldMk cId="4001055209" sldId="303"/>
            <ac:spMk id="55" creationId="{717A24BF-7345-4DEA-9C12-DE5AC8FC15C7}"/>
          </ac:spMkLst>
        </pc:spChg>
        <pc:spChg chg="add mod">
          <ac:chgData name="David Stevens" userId="73fe415a-d21a-4898-bfab-0e75d37181d7" providerId="ADAL" clId="{FDF1147B-6426-4869-86DA-B776762969DE}" dt="2019-06-13T13:06:05.189" v="1790" actId="164"/>
          <ac:spMkLst>
            <pc:docMk/>
            <pc:sldMk cId="4001055209" sldId="303"/>
            <ac:spMk id="57" creationId="{98C0D305-79EC-4148-8C01-802483102BFF}"/>
          </ac:spMkLst>
        </pc:spChg>
        <pc:spChg chg="add mod ord">
          <ac:chgData name="David Stevens" userId="73fe415a-d21a-4898-bfab-0e75d37181d7" providerId="ADAL" clId="{FDF1147B-6426-4869-86DA-B776762969DE}" dt="2019-06-13T13:09:23.307" v="1869" actId="164"/>
          <ac:spMkLst>
            <pc:docMk/>
            <pc:sldMk cId="4001055209" sldId="303"/>
            <ac:spMk id="60" creationId="{46B3C886-BA9A-4AC5-A087-81BAFDE8A95A}"/>
          </ac:spMkLst>
        </pc:spChg>
        <pc:spChg chg="mod topLvl">
          <ac:chgData name="David Stevens" userId="73fe415a-d21a-4898-bfab-0e75d37181d7" providerId="ADAL" clId="{FDF1147B-6426-4869-86DA-B776762969DE}" dt="2019-06-13T13:06:05.189" v="1790" actId="164"/>
          <ac:spMkLst>
            <pc:docMk/>
            <pc:sldMk cId="4001055209" sldId="303"/>
            <ac:spMk id="111" creationId="{A05B146F-2549-4636-A1C7-25DF46E56E15}"/>
          </ac:spMkLst>
        </pc:spChg>
        <pc:spChg chg="mod">
          <ac:chgData name="David Stevens" userId="73fe415a-d21a-4898-bfab-0e75d37181d7" providerId="ADAL" clId="{FDF1147B-6426-4869-86DA-B776762969DE}" dt="2019-06-13T13:07:10.116" v="1866" actId="20577"/>
          <ac:spMkLst>
            <pc:docMk/>
            <pc:sldMk cId="4001055209" sldId="303"/>
            <ac:spMk id="121" creationId="{28757CDD-1285-4CED-81F5-BD56416C7ADA}"/>
          </ac:spMkLst>
        </pc:spChg>
        <pc:spChg chg="mod topLvl">
          <ac:chgData name="David Stevens" userId="73fe415a-d21a-4898-bfab-0e75d37181d7" providerId="ADAL" clId="{FDF1147B-6426-4869-86DA-B776762969DE}" dt="2019-06-13T13:06:05.189" v="1790" actId="164"/>
          <ac:spMkLst>
            <pc:docMk/>
            <pc:sldMk cId="4001055209" sldId="303"/>
            <ac:spMk id="189" creationId="{5143EACF-DA0D-46A3-87AA-1A174AC90D08}"/>
          </ac:spMkLst>
        </pc:spChg>
        <pc:spChg chg="del mod topLvl">
          <ac:chgData name="David Stevens" userId="73fe415a-d21a-4898-bfab-0e75d37181d7" providerId="ADAL" clId="{FDF1147B-6426-4869-86DA-B776762969DE}" dt="2019-06-13T12:59:03.132" v="1647" actId="478"/>
          <ac:spMkLst>
            <pc:docMk/>
            <pc:sldMk cId="4001055209" sldId="303"/>
            <ac:spMk id="206" creationId="{24641292-67F1-4D4D-BC74-AADDC3CDC8DF}"/>
          </ac:spMkLst>
        </pc:spChg>
        <pc:spChg chg="del mod topLvl">
          <ac:chgData name="David Stevens" userId="73fe415a-d21a-4898-bfab-0e75d37181d7" providerId="ADAL" clId="{FDF1147B-6426-4869-86DA-B776762969DE}" dt="2019-06-13T12:58:16.221" v="1582" actId="478"/>
          <ac:spMkLst>
            <pc:docMk/>
            <pc:sldMk cId="4001055209" sldId="303"/>
            <ac:spMk id="230" creationId="{CCF79E5C-6F90-439B-94A5-0829BD86EE2E}"/>
          </ac:spMkLst>
        </pc:spChg>
        <pc:spChg chg="del mod topLvl">
          <ac:chgData name="David Stevens" userId="73fe415a-d21a-4898-bfab-0e75d37181d7" providerId="ADAL" clId="{FDF1147B-6426-4869-86DA-B776762969DE}" dt="2019-06-13T12:59:03.132" v="1647" actId="478"/>
          <ac:spMkLst>
            <pc:docMk/>
            <pc:sldMk cId="4001055209" sldId="303"/>
            <ac:spMk id="236" creationId="{935CE402-CC4B-4412-8EA1-214302F3188D}"/>
          </ac:spMkLst>
        </pc:spChg>
        <pc:spChg chg="mod">
          <ac:chgData name="David Stevens" userId="73fe415a-d21a-4898-bfab-0e75d37181d7" providerId="ADAL" clId="{FDF1147B-6426-4869-86DA-B776762969DE}" dt="2019-06-13T12:58:54.157" v="1645" actId="20577"/>
          <ac:spMkLst>
            <pc:docMk/>
            <pc:sldMk cId="4001055209" sldId="303"/>
            <ac:spMk id="237" creationId="{4ED1BF2A-552F-4A46-A5E6-3CFA6076350E}"/>
          </ac:spMkLst>
        </pc:spChg>
        <pc:grpChg chg="del mod">
          <ac:chgData name="David Stevens" userId="73fe415a-d21a-4898-bfab-0e75d37181d7" providerId="ADAL" clId="{FDF1147B-6426-4869-86DA-B776762969DE}" dt="2019-06-13T12:58:09.820" v="1580" actId="165"/>
          <ac:grpSpMkLst>
            <pc:docMk/>
            <pc:sldMk cId="4001055209" sldId="303"/>
            <ac:grpSpMk id="2" creationId="{6C788E4D-78A1-42D1-ADB9-7EA9C51D8F77}"/>
          </ac:grpSpMkLst>
        </pc:grpChg>
        <pc:grpChg chg="add del mod">
          <ac:chgData name="David Stevens" userId="73fe415a-d21a-4898-bfab-0e75d37181d7" providerId="ADAL" clId="{FDF1147B-6426-4869-86DA-B776762969DE}" dt="2019-06-13T12:58:20.733" v="1584" actId="165"/>
          <ac:grpSpMkLst>
            <pc:docMk/>
            <pc:sldMk cId="4001055209" sldId="303"/>
            <ac:grpSpMk id="3" creationId="{59368865-D031-4B75-9655-600975C51CAC}"/>
          </ac:grpSpMkLst>
        </pc:grpChg>
        <pc:grpChg chg="del mod">
          <ac:chgData name="David Stevens" userId="73fe415a-d21a-4898-bfab-0e75d37181d7" providerId="ADAL" clId="{FDF1147B-6426-4869-86DA-B776762969DE}" dt="2019-06-13T12:58:38.252" v="1588" actId="478"/>
          <ac:grpSpMkLst>
            <pc:docMk/>
            <pc:sldMk cId="4001055209" sldId="303"/>
            <ac:grpSpMk id="5" creationId="{F4C3A06F-FC26-4216-B03D-2CC6D51DA8A6}"/>
          </ac:grpSpMkLst>
        </pc:grpChg>
        <pc:grpChg chg="del mod topLvl">
          <ac:chgData name="David Stevens" userId="73fe415a-d21a-4898-bfab-0e75d37181d7" providerId="ADAL" clId="{FDF1147B-6426-4869-86DA-B776762969DE}" dt="2019-06-13T12:58:12.750" v="1581" actId="165"/>
          <ac:grpSpMkLst>
            <pc:docMk/>
            <pc:sldMk cId="4001055209" sldId="303"/>
            <ac:grpSpMk id="12" creationId="{F64BE45B-8AA9-4DE6-9D03-0BA5760EF59D}"/>
          </ac:grpSpMkLst>
        </pc:grpChg>
        <pc:grpChg chg="add mod">
          <ac:chgData name="David Stevens" userId="73fe415a-d21a-4898-bfab-0e75d37181d7" providerId="ADAL" clId="{FDF1147B-6426-4869-86DA-B776762969DE}" dt="2019-06-13T13:09:23.307" v="1869" actId="164"/>
          <ac:grpSpMkLst>
            <pc:docMk/>
            <pc:sldMk cId="4001055209" sldId="303"/>
            <ac:grpSpMk id="13" creationId="{9657D37F-E5FC-4156-B747-3794643CB46A}"/>
          </ac:grpSpMkLst>
        </pc:grpChg>
        <pc:grpChg chg="add mod">
          <ac:chgData name="David Stevens" userId="73fe415a-d21a-4898-bfab-0e75d37181d7" providerId="ADAL" clId="{FDF1147B-6426-4869-86DA-B776762969DE}" dt="2019-06-13T13:09:23.307" v="1869" actId="164"/>
          <ac:grpSpMkLst>
            <pc:docMk/>
            <pc:sldMk cId="4001055209" sldId="303"/>
            <ac:grpSpMk id="14" creationId="{0D8E674C-74C5-4FA2-8D04-C9A2751DFE24}"/>
          </ac:grpSpMkLst>
        </pc:grpChg>
        <pc:grpChg chg="del mod topLvl">
          <ac:chgData name="David Stevens" userId="73fe415a-d21a-4898-bfab-0e75d37181d7" providerId="ADAL" clId="{FDF1147B-6426-4869-86DA-B776762969DE}" dt="2019-06-13T12:59:03.132" v="1647" actId="478"/>
          <ac:grpSpMkLst>
            <pc:docMk/>
            <pc:sldMk cId="4001055209" sldId="303"/>
            <ac:grpSpMk id="31" creationId="{6BC84C89-FFBE-42CC-83C6-B5BF6E8DF204}"/>
          </ac:grpSpMkLst>
        </pc:grpChg>
        <pc:grpChg chg="add mod topLvl">
          <ac:chgData name="David Stevens" userId="73fe415a-d21a-4898-bfab-0e75d37181d7" providerId="ADAL" clId="{FDF1147B-6426-4869-86DA-B776762969DE}" dt="2019-06-13T13:09:22.860" v="1868" actId="12789"/>
          <ac:grpSpMkLst>
            <pc:docMk/>
            <pc:sldMk cId="4001055209" sldId="303"/>
            <ac:grpSpMk id="39" creationId="{AA172EE3-D73E-45E8-8487-2A45489A31C9}"/>
          </ac:grpSpMkLst>
        </pc:grpChg>
        <pc:grpChg chg="mod">
          <ac:chgData name="David Stevens" userId="73fe415a-d21a-4898-bfab-0e75d37181d7" providerId="ADAL" clId="{FDF1147B-6426-4869-86DA-B776762969DE}" dt="2019-06-13T12:58:33.701" v="1587" actId="1076"/>
          <ac:grpSpMkLst>
            <pc:docMk/>
            <pc:sldMk cId="4001055209" sldId="303"/>
            <ac:grpSpMk id="292" creationId="{D68DF480-1AE3-4017-AA1C-77FB61519E7E}"/>
          </ac:grpSpMkLst>
        </pc:grpChg>
        <pc:grpChg chg="mod">
          <ac:chgData name="David Stevens" userId="73fe415a-d21a-4898-bfab-0e75d37181d7" providerId="ADAL" clId="{FDF1147B-6426-4869-86DA-B776762969DE}" dt="2019-06-13T12:58:33.701" v="1587" actId="1076"/>
          <ac:grpSpMkLst>
            <pc:docMk/>
            <pc:sldMk cId="4001055209" sldId="303"/>
            <ac:grpSpMk id="293" creationId="{E9B7066A-934F-4215-B1A8-8FD3FD0326BB}"/>
          </ac:grpSpMkLst>
        </pc:grpChg>
        <pc:picChg chg="del">
          <ac:chgData name="David Stevens" userId="73fe415a-d21a-4898-bfab-0e75d37181d7" providerId="ADAL" clId="{FDF1147B-6426-4869-86DA-B776762969DE}" dt="2019-06-13T12:58:57.757" v="1646" actId="478"/>
          <ac:picMkLst>
            <pc:docMk/>
            <pc:sldMk cId="4001055209" sldId="303"/>
            <ac:picMk id="124" creationId="{8EB81E0F-5F45-465F-A671-76F2CDFBFC9E}"/>
          </ac:picMkLst>
        </pc:picChg>
        <pc:cxnChg chg="add mod topLvl">
          <ac:chgData name="David Stevens" userId="73fe415a-d21a-4898-bfab-0e75d37181d7" providerId="ADAL" clId="{FDF1147B-6426-4869-86DA-B776762969DE}" dt="2019-06-13T13:06:05.189" v="1790" actId="164"/>
          <ac:cxnSpMkLst>
            <pc:docMk/>
            <pc:sldMk cId="4001055209" sldId="303"/>
            <ac:cxnSpMk id="32" creationId="{148A73E1-F826-4913-9A2B-503AAAF14FEE}"/>
          </ac:cxnSpMkLst>
        </pc:cxnChg>
        <pc:cxnChg chg="add mod topLvl">
          <ac:chgData name="David Stevens" userId="73fe415a-d21a-4898-bfab-0e75d37181d7" providerId="ADAL" clId="{FDF1147B-6426-4869-86DA-B776762969DE}" dt="2019-06-13T13:06:05.189" v="1790" actId="164"/>
          <ac:cxnSpMkLst>
            <pc:docMk/>
            <pc:sldMk cId="4001055209" sldId="303"/>
            <ac:cxnSpMk id="34" creationId="{C68D6AB0-33F6-4AF9-A6CB-5A8525FFCBBD}"/>
          </ac:cxnSpMkLst>
        </pc:cxnChg>
        <pc:cxnChg chg="add del mod topLvl">
          <ac:chgData name="David Stevens" userId="73fe415a-d21a-4898-bfab-0e75d37181d7" providerId="ADAL" clId="{FDF1147B-6426-4869-86DA-B776762969DE}" dt="2019-06-13T13:01:38.750" v="1717" actId="478"/>
          <ac:cxnSpMkLst>
            <pc:docMk/>
            <pc:sldMk cId="4001055209" sldId="303"/>
            <ac:cxnSpMk id="38" creationId="{53A19074-B0D5-47E9-8E5C-8FE3CE67602D}"/>
          </ac:cxnSpMkLst>
        </pc:cxnChg>
        <pc:cxnChg chg="add del mod topLvl">
          <ac:chgData name="David Stevens" userId="73fe415a-d21a-4898-bfab-0e75d37181d7" providerId="ADAL" clId="{FDF1147B-6426-4869-86DA-B776762969DE}" dt="2019-06-13T13:01:44.644" v="1720" actId="478"/>
          <ac:cxnSpMkLst>
            <pc:docMk/>
            <pc:sldMk cId="4001055209" sldId="303"/>
            <ac:cxnSpMk id="43" creationId="{BF04E85A-B137-4A3A-B12E-2B7E03BBADF1}"/>
          </ac:cxnSpMkLst>
        </pc:cxnChg>
        <pc:cxnChg chg="add mod">
          <ac:chgData name="David Stevens" userId="73fe415a-d21a-4898-bfab-0e75d37181d7" providerId="ADAL" clId="{FDF1147B-6426-4869-86DA-B776762969DE}" dt="2019-06-13T13:06:05.189" v="1790" actId="164"/>
          <ac:cxnSpMkLst>
            <pc:docMk/>
            <pc:sldMk cId="4001055209" sldId="303"/>
            <ac:cxnSpMk id="49" creationId="{F9DB2EA3-34C8-4F73-A25C-16A9E27181EB}"/>
          </ac:cxnSpMkLst>
        </pc:cxnChg>
        <pc:cxnChg chg="mod topLvl">
          <ac:chgData name="David Stevens" userId="73fe415a-d21a-4898-bfab-0e75d37181d7" providerId="ADAL" clId="{FDF1147B-6426-4869-86DA-B776762969DE}" dt="2019-06-13T13:06:05.189" v="1790" actId="164"/>
          <ac:cxnSpMkLst>
            <pc:docMk/>
            <pc:sldMk cId="4001055209" sldId="303"/>
            <ac:cxnSpMk id="112" creationId="{CC55A4EE-97FB-491D-8C02-E12CA121900D}"/>
          </ac:cxnSpMkLst>
        </pc:cxnChg>
        <pc:cxnChg chg="del mod topLvl">
          <ac:chgData name="David Stevens" userId="73fe415a-d21a-4898-bfab-0e75d37181d7" providerId="ADAL" clId="{FDF1147B-6426-4869-86DA-B776762969DE}" dt="2019-06-13T12:59:03.132" v="1647" actId="478"/>
          <ac:cxnSpMkLst>
            <pc:docMk/>
            <pc:sldMk cId="4001055209" sldId="303"/>
            <ac:cxnSpMk id="173" creationId="{0E04FF7A-4D04-405D-B560-60B850E411EA}"/>
          </ac:cxnSpMkLst>
        </pc:cxnChg>
        <pc:cxnChg chg="del mod topLvl">
          <ac:chgData name="David Stevens" userId="73fe415a-d21a-4898-bfab-0e75d37181d7" providerId="ADAL" clId="{FDF1147B-6426-4869-86DA-B776762969DE}" dt="2019-06-13T12:59:03.132" v="1647" actId="478"/>
          <ac:cxnSpMkLst>
            <pc:docMk/>
            <pc:sldMk cId="4001055209" sldId="303"/>
            <ac:cxnSpMk id="213" creationId="{79566BDD-0C82-4567-95E2-3E930D14CA2D}"/>
          </ac:cxnSpMkLst>
        </pc:cxnChg>
        <pc:cxnChg chg="del mod topLvl">
          <ac:chgData name="David Stevens" userId="73fe415a-d21a-4898-bfab-0e75d37181d7" providerId="ADAL" clId="{FDF1147B-6426-4869-86DA-B776762969DE}" dt="2019-06-13T12:59:05.254" v="1648" actId="478"/>
          <ac:cxnSpMkLst>
            <pc:docMk/>
            <pc:sldMk cId="4001055209" sldId="303"/>
            <ac:cxnSpMk id="215" creationId="{FA62A4B3-E63C-4D35-AB3F-0EBBA758F78E}"/>
          </ac:cxnSpMkLst>
        </pc:cxnChg>
      </pc:sldChg>
      <pc:sldChg chg="addSp delSp modSp add">
        <pc:chgData name="David Stevens" userId="73fe415a-d21a-4898-bfab-0e75d37181d7" providerId="ADAL" clId="{FDF1147B-6426-4869-86DA-B776762969DE}" dt="2019-06-14T13:02:14.031" v="4305" actId="165"/>
        <pc:sldMkLst>
          <pc:docMk/>
          <pc:sldMk cId="3222100522" sldId="304"/>
        </pc:sldMkLst>
        <pc:spChg chg="mod">
          <ac:chgData name="David Stevens" userId="73fe415a-d21a-4898-bfab-0e75d37181d7" providerId="ADAL" clId="{FDF1147B-6426-4869-86DA-B776762969DE}" dt="2019-06-13T13:50:21.378" v="2287" actId="20577"/>
          <ac:spMkLst>
            <pc:docMk/>
            <pc:sldMk cId="3222100522" sldId="304"/>
            <ac:spMk id="2" creationId="{A34F8237-40B5-4322-8AA0-7313D862EB8E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4" creationId="{0BE7FF96-9C05-44B4-91D6-1F6FDA0FE160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5" creationId="{68E5B52C-4AF5-4D08-A52A-8FEA9E40392B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6" creationId="{6449D6A3-33F8-44E7-A49A-C87686583BA1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8" creationId="{D847A698-F310-41E4-AFB4-D848156E2B7E}"/>
          </ac:spMkLst>
        </pc:spChg>
        <pc:spChg chg="add mod or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9" creationId="{768EBCF6-C077-4E25-8446-D32AA9D5B4D6}"/>
          </ac:spMkLst>
        </pc:spChg>
        <pc:spChg chg="add mod or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10" creationId="{1FE95BE5-0685-4A0D-A65D-C646BD54B6F7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11" creationId="{B36DA108-4562-4C4F-A003-F72386763E25}"/>
          </ac:spMkLst>
        </pc:spChg>
        <pc:spChg chg="add del mod">
          <ac:chgData name="David Stevens" userId="73fe415a-d21a-4898-bfab-0e75d37181d7" providerId="ADAL" clId="{FDF1147B-6426-4869-86DA-B776762969DE}" dt="2019-06-13T13:36:52.673" v="2010" actId="478"/>
          <ac:spMkLst>
            <pc:docMk/>
            <pc:sldMk cId="3222100522" sldId="304"/>
            <ac:spMk id="17" creationId="{A97297E6-BE7F-49CC-8E0C-3A2E86F79D7F}"/>
          </ac:spMkLst>
        </pc:spChg>
        <pc:spChg chg="add del mod">
          <ac:chgData name="David Stevens" userId="73fe415a-d21a-4898-bfab-0e75d37181d7" providerId="ADAL" clId="{FDF1147B-6426-4869-86DA-B776762969DE}" dt="2019-06-13T13:42:06.633" v="2107" actId="478"/>
          <ac:spMkLst>
            <pc:docMk/>
            <pc:sldMk cId="3222100522" sldId="304"/>
            <ac:spMk id="18" creationId="{20EABF9E-3768-498E-8FD6-E7D5FAF1CE68}"/>
          </ac:spMkLst>
        </pc:spChg>
        <pc:spChg chg="add mod">
          <ac:chgData name="David Stevens" userId="73fe415a-d21a-4898-bfab-0e75d37181d7" providerId="ADAL" clId="{FDF1147B-6426-4869-86DA-B776762969DE}" dt="2019-06-13T13:56:53.425" v="2357" actId="20577"/>
          <ac:spMkLst>
            <pc:docMk/>
            <pc:sldMk cId="3222100522" sldId="304"/>
            <ac:spMk id="19" creationId="{90C67848-A7D4-41CB-B05F-7C41C80389C4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20" creationId="{4A218C3C-DFE2-4D45-94B0-21A7C8CE79D2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21" creationId="{C7E8936D-88DE-4836-809A-B901A4C3D535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22" creationId="{4E970C2A-733B-4FEE-BDEC-DEBB3B4B2B65}"/>
          </ac:spMkLst>
        </pc:spChg>
        <pc:spChg chg="add mod or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23" creationId="{F01DF208-5D22-4996-B7F4-45D1A85C9EB9}"/>
          </ac:spMkLst>
        </pc:spChg>
        <pc:spChg chg="add del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28" creationId="{71C3BBBF-66A7-4F55-A6D9-113023061D81}"/>
          </ac:spMkLst>
        </pc:spChg>
        <pc:spChg chg="mod or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29" creationId="{A9FFE323-A940-4288-81BC-F54F6650EE5A}"/>
          </ac:spMkLst>
        </pc:spChg>
        <pc:spChg chg="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36" creationId="{D4029ECC-357C-4C26-923F-815F73552CC5}"/>
          </ac:spMkLst>
        </pc:spChg>
        <pc:spChg chg="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37" creationId="{B1D1DF26-D03D-4C92-97AF-D8E5278FF154}"/>
          </ac:spMkLst>
        </pc:spChg>
        <pc:spChg chg="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38" creationId="{11CACE78-2E31-4277-A649-D78DED77073D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77" creationId="{14DB8F38-893D-4DE2-A26E-A4B571BF4CF7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78" creationId="{018800B6-8722-4489-9A4C-320E6E449C82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79" creationId="{0B80E3DC-9254-4225-9E5E-CA9F8A7C5F60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80" creationId="{6F2CBC00-3DD5-4C16-8DD1-C1A01A965F71}"/>
          </ac:spMkLst>
        </pc:spChg>
        <pc:spChg chg="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81" creationId="{87A89BAB-CED3-4AAF-8781-932BCE28A49D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82" creationId="{D8AF464A-EE3F-47A1-BB1D-A1D2C9A5E98C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83" creationId="{981AF87A-1805-4FC1-BD6C-40662AAB4F55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86" creationId="{1418A50E-D90A-4507-9173-300861BC86F3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87" creationId="{A31E9212-26C5-4F58-9024-F86916A1309E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88" creationId="{ED5CC368-598C-4397-8C98-2C28E43549DA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89" creationId="{EECD1166-280D-4552-AC2E-77ADA189B443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90" creationId="{C90D07AC-B5A8-4222-A5A7-B316B74E4FEF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91" creationId="{2EE5C5D6-C6DE-4C9E-BDAB-47AA1C329705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92" creationId="{BB2DBB35-DEBE-428F-91AD-5646FE0E491B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95" creationId="{59B37AE3-7FFB-40E7-9E12-E7AFD00026DD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96" creationId="{19D92F2D-1A3A-47CB-BF7D-DD2ED4A8FE3C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97" creationId="{67D1856E-6501-49E9-95DE-CCE06CC12E7D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98" creationId="{C9B394DC-4262-46B0-AF0E-D4F371BEC6DA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99" creationId="{BD54B8D4-1B99-47D8-A9E6-311E63916C02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100" creationId="{F3F400EF-AB5E-47E4-9CA3-B08649F8C43C}"/>
          </ac:spMkLst>
        </pc:spChg>
        <pc:spChg chg="mod topLvl">
          <ac:chgData name="David Stevens" userId="73fe415a-d21a-4898-bfab-0e75d37181d7" providerId="ADAL" clId="{FDF1147B-6426-4869-86DA-B776762969DE}" dt="2019-06-13T13:41:08.291" v="2080" actId="164"/>
          <ac:spMkLst>
            <pc:docMk/>
            <pc:sldMk cId="3222100522" sldId="304"/>
            <ac:spMk id="101" creationId="{9F476200-310E-4AE4-AA35-9016619FA828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105" creationId="{86326C9C-DCD6-485D-B095-909D867450CB}"/>
          </ac:spMkLst>
        </pc:spChg>
        <pc:spChg chg="mod topLvl">
          <ac:chgData name="David Stevens" userId="73fe415a-d21a-4898-bfab-0e75d37181d7" providerId="ADAL" clId="{FDF1147B-6426-4869-86DA-B776762969DE}" dt="2019-06-13T13:40:57.849" v="2069" actId="164"/>
          <ac:spMkLst>
            <pc:docMk/>
            <pc:sldMk cId="3222100522" sldId="304"/>
            <ac:spMk id="144" creationId="{79D623E6-6E7A-4933-9A4D-531BC578D309}"/>
          </ac:spMkLst>
        </pc:spChg>
        <pc:spChg chg="mod topLvl">
          <ac:chgData name="David Stevens" userId="73fe415a-d21a-4898-bfab-0e75d37181d7" providerId="ADAL" clId="{FDF1147B-6426-4869-86DA-B776762969DE}" dt="2019-06-13T13:40:57.849" v="2069" actId="164"/>
          <ac:spMkLst>
            <pc:docMk/>
            <pc:sldMk cId="3222100522" sldId="304"/>
            <ac:spMk id="145" creationId="{F4F3A382-588C-46C6-BD63-B252859E9C2E}"/>
          </ac:spMkLst>
        </pc:spChg>
        <pc:spChg chg="del mod topLvl">
          <ac:chgData name="David Stevens" userId="73fe415a-d21a-4898-bfab-0e75d37181d7" providerId="ADAL" clId="{FDF1147B-6426-4869-86DA-B776762969DE}" dt="2019-06-13T13:40:42.818" v="2059" actId="478"/>
          <ac:spMkLst>
            <pc:docMk/>
            <pc:sldMk cId="3222100522" sldId="304"/>
            <ac:spMk id="146" creationId="{40C96777-9403-4356-9D6D-8B7F18064006}"/>
          </ac:spMkLst>
        </pc:spChg>
        <pc:spChg chg="mod topLvl">
          <ac:chgData name="David Stevens" userId="73fe415a-d21a-4898-bfab-0e75d37181d7" providerId="ADAL" clId="{FDF1147B-6426-4869-86DA-B776762969DE}" dt="2019-06-13T13:40:57.849" v="2069" actId="164"/>
          <ac:spMkLst>
            <pc:docMk/>
            <pc:sldMk cId="3222100522" sldId="304"/>
            <ac:spMk id="147" creationId="{9FB32F23-1DB5-49E3-BCEB-C81AB254580C}"/>
          </ac:spMkLst>
        </pc:spChg>
        <pc:spChg chg="mod topLvl">
          <ac:chgData name="David Stevens" userId="73fe415a-d21a-4898-bfab-0e75d37181d7" providerId="ADAL" clId="{FDF1147B-6426-4869-86DA-B776762969DE}" dt="2019-06-13T13:40:57.849" v="2069" actId="164"/>
          <ac:spMkLst>
            <pc:docMk/>
            <pc:sldMk cId="3222100522" sldId="304"/>
            <ac:spMk id="148" creationId="{9930509D-EED0-49F3-ACB2-6534D44535EA}"/>
          </ac:spMkLst>
        </pc:spChg>
        <pc:spChg chg="mod topLvl">
          <ac:chgData name="David Stevens" userId="73fe415a-d21a-4898-bfab-0e75d37181d7" providerId="ADAL" clId="{FDF1147B-6426-4869-86DA-B776762969DE}" dt="2019-06-13T13:40:57.849" v="2069" actId="164"/>
          <ac:spMkLst>
            <pc:docMk/>
            <pc:sldMk cId="3222100522" sldId="304"/>
            <ac:spMk id="149" creationId="{25C9F9E9-1AC6-4F07-A125-CD0B7432879B}"/>
          </ac:spMkLst>
        </pc:spChg>
        <pc:spChg chg="mod topLvl">
          <ac:chgData name="David Stevens" userId="73fe415a-d21a-4898-bfab-0e75d37181d7" providerId="ADAL" clId="{FDF1147B-6426-4869-86DA-B776762969DE}" dt="2019-06-13T13:40:57.849" v="2069" actId="164"/>
          <ac:spMkLst>
            <pc:docMk/>
            <pc:sldMk cId="3222100522" sldId="304"/>
            <ac:spMk id="150" creationId="{1545DC7C-FC40-45B2-8700-0C44CC89FC4C}"/>
          </ac:spMkLst>
        </pc:spChg>
        <pc:spChg chg="mod topLvl">
          <ac:chgData name="David Stevens" userId="73fe415a-d21a-4898-bfab-0e75d37181d7" providerId="ADAL" clId="{FDF1147B-6426-4869-86DA-B776762969DE}" dt="2019-06-13T13:40:57.849" v="2069" actId="164"/>
          <ac:spMkLst>
            <pc:docMk/>
            <pc:sldMk cId="3222100522" sldId="304"/>
            <ac:spMk id="153" creationId="{BC6F7CA1-EB32-4865-991C-2847C4737675}"/>
          </ac:spMkLst>
        </pc:spChg>
        <pc:spChg chg="mod topLvl">
          <ac:chgData name="David Stevens" userId="73fe415a-d21a-4898-bfab-0e75d37181d7" providerId="ADAL" clId="{FDF1147B-6426-4869-86DA-B776762969DE}" dt="2019-06-13T13:40:57.849" v="2069" actId="164"/>
          <ac:spMkLst>
            <pc:docMk/>
            <pc:sldMk cId="3222100522" sldId="304"/>
            <ac:spMk id="154" creationId="{C2BA3B6E-D384-44B2-8462-AEC6B1080F86}"/>
          </ac:spMkLst>
        </pc:spChg>
        <pc:spChg chg="del mod topLvl">
          <ac:chgData name="David Stevens" userId="73fe415a-d21a-4898-bfab-0e75d37181d7" providerId="ADAL" clId="{FDF1147B-6426-4869-86DA-B776762969DE}" dt="2019-06-13T13:40:41.562" v="2058" actId="478"/>
          <ac:spMkLst>
            <pc:docMk/>
            <pc:sldMk cId="3222100522" sldId="304"/>
            <ac:spMk id="155" creationId="{B4D45ED8-C4DB-48C0-98EC-39BEC5C063EF}"/>
          </ac:spMkLst>
        </pc:spChg>
        <pc:spChg chg="mod topLvl">
          <ac:chgData name="David Stevens" userId="73fe415a-d21a-4898-bfab-0e75d37181d7" providerId="ADAL" clId="{FDF1147B-6426-4869-86DA-B776762969DE}" dt="2019-06-13T13:40:57.849" v="2069" actId="164"/>
          <ac:spMkLst>
            <pc:docMk/>
            <pc:sldMk cId="3222100522" sldId="304"/>
            <ac:spMk id="162" creationId="{2C0B5AE6-FCBB-4DF8-842E-CA432454E01D}"/>
          </ac:spMkLst>
        </pc:spChg>
        <pc:spChg chg="mod topLvl">
          <ac:chgData name="David Stevens" userId="73fe415a-d21a-4898-bfab-0e75d37181d7" providerId="ADAL" clId="{FDF1147B-6426-4869-86DA-B776762969DE}" dt="2019-06-13T13:40:57.849" v="2069" actId="164"/>
          <ac:spMkLst>
            <pc:docMk/>
            <pc:sldMk cId="3222100522" sldId="304"/>
            <ac:spMk id="163" creationId="{7023D747-E341-4F4F-80FF-63F07E67D11C}"/>
          </ac:spMkLst>
        </pc:spChg>
        <pc:spChg chg="del mod topLvl">
          <ac:chgData name="David Stevens" userId="73fe415a-d21a-4898-bfab-0e75d37181d7" providerId="ADAL" clId="{FDF1147B-6426-4869-86DA-B776762969DE}" dt="2019-06-13T13:40:40.713" v="2057" actId="478"/>
          <ac:spMkLst>
            <pc:docMk/>
            <pc:sldMk cId="3222100522" sldId="304"/>
            <ac:spMk id="164" creationId="{7E44EF90-0A17-490F-A655-34568F6BBB54}"/>
          </ac:spMkLst>
        </pc:spChg>
        <pc:spChg chg="add mod">
          <ac:chgData name="David Stevens" userId="73fe415a-d21a-4898-bfab-0e75d37181d7" providerId="ADAL" clId="{FDF1147B-6426-4869-86DA-B776762969DE}" dt="2019-06-13T13:41:47.520" v="2090" actId="1076"/>
          <ac:spMkLst>
            <pc:docMk/>
            <pc:sldMk cId="3222100522" sldId="304"/>
            <ac:spMk id="174" creationId="{FA7F713C-07A6-4679-8ED5-A9D177658C78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176" creationId="{06B831FA-6F5A-4667-8C29-20F3A9BB0548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180" creationId="{E6BDD13B-61C9-487C-8F6C-9959F64FC68B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185" creationId="{388AE847-B76A-411C-ACF3-7EF79CF4AB73}"/>
          </ac:spMkLst>
        </pc:spChg>
        <pc:spChg chg="add mo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187" creationId="{2D32B25A-9B17-413E-A847-9C987B9A81FB}"/>
          </ac:spMkLst>
        </pc:spChg>
        <pc:spChg chg="add mod ord topLvl">
          <ac:chgData name="David Stevens" userId="73fe415a-d21a-4898-bfab-0e75d37181d7" providerId="ADAL" clId="{FDF1147B-6426-4869-86DA-B776762969DE}" dt="2019-06-14T13:02:14.031" v="4305" actId="165"/>
          <ac:spMkLst>
            <pc:docMk/>
            <pc:sldMk cId="3222100522" sldId="304"/>
            <ac:spMk id="208" creationId="{0BEDC1DB-8BCD-4FB6-A479-DC70B99BAD73}"/>
          </ac:spMkLst>
        </pc:spChg>
        <pc:grpChg chg="add mod topLvl">
          <ac:chgData name="David Stevens" userId="73fe415a-d21a-4898-bfab-0e75d37181d7" providerId="ADAL" clId="{FDF1147B-6426-4869-86DA-B776762969DE}" dt="2019-06-14T13:02:14.031" v="4305" actId="165"/>
          <ac:grpSpMkLst>
            <pc:docMk/>
            <pc:sldMk cId="3222100522" sldId="304"/>
            <ac:grpSpMk id="13" creationId="{B697059F-4708-448F-9505-A5C6C0E53800}"/>
          </ac:grpSpMkLst>
        </pc:grpChg>
        <pc:grpChg chg="add del mod">
          <ac:chgData name="David Stevens" userId="73fe415a-d21a-4898-bfab-0e75d37181d7" providerId="ADAL" clId="{FDF1147B-6426-4869-86DA-B776762969DE}" dt="2019-06-13T13:41:22.882" v="2085" actId="165"/>
          <ac:grpSpMkLst>
            <pc:docMk/>
            <pc:sldMk cId="3222100522" sldId="304"/>
            <ac:grpSpMk id="26" creationId="{3DF7B805-9BE2-42F8-A1AC-AD2521A38380}"/>
          </ac:grpSpMkLst>
        </pc:grpChg>
        <pc:grpChg chg="mod topLvl">
          <ac:chgData name="David Stevens" userId="73fe415a-d21a-4898-bfab-0e75d37181d7" providerId="ADAL" clId="{FDF1147B-6426-4869-86DA-B776762969DE}" dt="2019-06-14T13:02:14.031" v="4305" actId="165"/>
          <ac:grpSpMkLst>
            <pc:docMk/>
            <pc:sldMk cId="3222100522" sldId="304"/>
            <ac:grpSpMk id="30" creationId="{4FA99265-A79C-4905-AD34-99DB9E24A8F2}"/>
          </ac:grpSpMkLst>
        </pc:grpChg>
        <pc:grpChg chg="add del mod">
          <ac:chgData name="David Stevens" userId="73fe415a-d21a-4898-bfab-0e75d37181d7" providerId="ADAL" clId="{FDF1147B-6426-4869-86DA-B776762969DE}" dt="2019-06-13T13:38:59.034" v="2019" actId="165"/>
          <ac:grpSpMkLst>
            <pc:docMk/>
            <pc:sldMk cId="3222100522" sldId="304"/>
            <ac:grpSpMk id="34" creationId="{049C70EB-E1CE-4DD3-A7F9-82499BD1B669}"/>
          </ac:grpSpMkLst>
        </pc:grpChg>
        <pc:grpChg chg="add del mod">
          <ac:chgData name="David Stevens" userId="73fe415a-d21a-4898-bfab-0e75d37181d7" providerId="ADAL" clId="{FDF1147B-6426-4869-86DA-B776762969DE}" dt="2019-06-13T13:40:26.666" v="2048" actId="165"/>
          <ac:grpSpMkLst>
            <pc:docMk/>
            <pc:sldMk cId="3222100522" sldId="304"/>
            <ac:grpSpMk id="39" creationId="{C3CF1106-1B87-4A1E-A2A4-34196AF7FE79}"/>
          </ac:grpSpMkLst>
        </pc:grpChg>
        <pc:grpChg chg="del mod topLvl">
          <ac:chgData name="David Stevens" userId="73fe415a-d21a-4898-bfab-0e75d37181d7" providerId="ADAL" clId="{FDF1147B-6426-4869-86DA-B776762969DE}" dt="2019-06-13T13:40:27.650" v="2049" actId="165"/>
          <ac:grpSpMkLst>
            <pc:docMk/>
            <pc:sldMk cId="3222100522" sldId="304"/>
            <ac:grpSpMk id="40" creationId="{84B1D27C-B3EA-4F21-B196-9DC74D51B794}"/>
          </ac:grpSpMkLst>
        </pc:grpChg>
        <pc:grpChg chg="mod topLvl">
          <ac:chgData name="David Stevens" userId="73fe415a-d21a-4898-bfab-0e75d37181d7" providerId="ADAL" clId="{FDF1147B-6426-4869-86DA-B776762969DE}" dt="2019-06-13T13:41:08.291" v="2080" actId="164"/>
          <ac:grpSpMkLst>
            <pc:docMk/>
            <pc:sldMk cId="3222100522" sldId="304"/>
            <ac:grpSpMk id="41" creationId="{83E4F261-BAFD-4E04-B4A1-5735AE2F3DAE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42" creationId="{F5FEC68A-4089-4805-BC6E-8F0908522788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43" creationId="{0D1E211A-C072-4052-AB71-AF74F2C420AF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44" creationId="{380FEA42-290D-4A2A-A729-F94489D77EC4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45" creationId="{E20ECF49-7714-41CD-83E0-78E71D5C3046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46" creationId="{E6EDC92F-815D-4E7E-AAC8-E50CE1B91E7F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54" creationId="{E98CD9E5-F06D-400D-B96A-273EF7848E32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55" creationId="{46700436-216A-4F12-B230-1792ED977996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63" creationId="{7327A1D9-F9DD-4DA7-9E7A-BDF8D7D1DB16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64" creationId="{4ED4740A-E2AE-47E6-84B5-63735C609FCA}"/>
          </ac:grpSpMkLst>
        </pc:grpChg>
        <pc:grpChg chg="del mod topLvl">
          <ac:chgData name="David Stevens" userId="73fe415a-d21a-4898-bfab-0e75d37181d7" providerId="ADAL" clId="{FDF1147B-6426-4869-86DA-B776762969DE}" dt="2019-06-13T13:40:33.369" v="2053" actId="165"/>
          <ac:grpSpMkLst>
            <pc:docMk/>
            <pc:sldMk cId="3222100522" sldId="304"/>
            <ac:grpSpMk id="72" creationId="{C93848D1-1B67-436D-94D1-A77D18E4F7EB}"/>
          </ac:grpSpMkLst>
        </pc:grpChg>
        <pc:grpChg chg="del mod topLvl">
          <ac:chgData name="David Stevens" userId="73fe415a-d21a-4898-bfab-0e75d37181d7" providerId="ADAL" clId="{FDF1147B-6426-4869-86DA-B776762969DE}" dt="2019-06-13T13:40:30.202" v="2051" actId="165"/>
          <ac:grpSpMkLst>
            <pc:docMk/>
            <pc:sldMk cId="3222100522" sldId="304"/>
            <ac:grpSpMk id="73" creationId="{1955F686-9190-422D-84AA-9D98CCC118B9}"/>
          </ac:grpSpMkLst>
        </pc:grpChg>
        <pc:grpChg chg="del mod topLvl">
          <ac:chgData name="David Stevens" userId="73fe415a-d21a-4898-bfab-0e75d37181d7" providerId="ADAL" clId="{FDF1147B-6426-4869-86DA-B776762969DE}" dt="2019-06-13T13:40:28.601" v="2050" actId="165"/>
          <ac:grpSpMkLst>
            <pc:docMk/>
            <pc:sldMk cId="3222100522" sldId="304"/>
            <ac:grpSpMk id="74" creationId="{6F5D94A9-BF26-46C5-B40F-DE867C5CCFBA}"/>
          </ac:grpSpMkLst>
        </pc:grpChg>
        <pc:grpChg chg="del mod topLvl">
          <ac:chgData name="David Stevens" userId="73fe415a-d21a-4898-bfab-0e75d37181d7" providerId="ADAL" clId="{FDF1147B-6426-4869-86DA-B776762969DE}" dt="2019-06-13T13:40:30.866" v="2052" actId="165"/>
          <ac:grpSpMkLst>
            <pc:docMk/>
            <pc:sldMk cId="3222100522" sldId="304"/>
            <ac:grpSpMk id="75" creationId="{848328EE-B9AA-41B8-8419-250C47DE5052}"/>
          </ac:grpSpMkLst>
        </pc:grpChg>
        <pc:grpChg chg="del mod topLvl">
          <ac:chgData name="David Stevens" userId="73fe415a-d21a-4898-bfab-0e75d37181d7" providerId="ADAL" clId="{FDF1147B-6426-4869-86DA-B776762969DE}" dt="2019-06-13T13:40:35.162" v="2054" actId="165"/>
          <ac:grpSpMkLst>
            <pc:docMk/>
            <pc:sldMk cId="3222100522" sldId="304"/>
            <ac:grpSpMk id="76" creationId="{240CFD51-AB76-4521-B1AA-3CC1AAD389BB}"/>
          </ac:grpSpMkLst>
        </pc:grpChg>
        <pc:grpChg chg="del mod topLvl">
          <ac:chgData name="David Stevens" userId="73fe415a-d21a-4898-bfab-0e75d37181d7" providerId="ADAL" clId="{FDF1147B-6426-4869-86DA-B776762969DE}" dt="2019-06-13T13:40:35.162" v="2054" actId="165"/>
          <ac:grpSpMkLst>
            <pc:docMk/>
            <pc:sldMk cId="3222100522" sldId="304"/>
            <ac:grpSpMk id="84" creationId="{5B141FDF-BB1E-4D3A-B0A9-381C161442D1}"/>
          </ac:grpSpMkLst>
        </pc:grpChg>
        <pc:grpChg chg="del mod topLvl">
          <ac:chgData name="David Stevens" userId="73fe415a-d21a-4898-bfab-0e75d37181d7" providerId="ADAL" clId="{FDF1147B-6426-4869-86DA-B776762969DE}" dt="2019-06-13T13:40:35.162" v="2054" actId="165"/>
          <ac:grpSpMkLst>
            <pc:docMk/>
            <pc:sldMk cId="3222100522" sldId="304"/>
            <ac:grpSpMk id="85" creationId="{2D95A390-73F3-4E65-9E4A-0F29D98F17D3}"/>
          </ac:grpSpMkLst>
        </pc:grpChg>
        <pc:grpChg chg="del mod topLvl">
          <ac:chgData name="David Stevens" userId="73fe415a-d21a-4898-bfab-0e75d37181d7" providerId="ADAL" clId="{FDF1147B-6426-4869-86DA-B776762969DE}" dt="2019-06-13T13:40:35.162" v="2054" actId="165"/>
          <ac:grpSpMkLst>
            <pc:docMk/>
            <pc:sldMk cId="3222100522" sldId="304"/>
            <ac:grpSpMk id="93" creationId="{A6CA8A91-A546-4F51-BD92-6BDDB82D090D}"/>
          </ac:grpSpMkLst>
        </pc:grpChg>
        <pc:grpChg chg="del mod topLvl">
          <ac:chgData name="David Stevens" userId="73fe415a-d21a-4898-bfab-0e75d37181d7" providerId="ADAL" clId="{FDF1147B-6426-4869-86DA-B776762969DE}" dt="2019-06-13T13:40:35.162" v="2054" actId="165"/>
          <ac:grpSpMkLst>
            <pc:docMk/>
            <pc:sldMk cId="3222100522" sldId="304"/>
            <ac:grpSpMk id="94" creationId="{A240B6B3-5C29-4659-B5E3-31D229ED3D29}"/>
          </ac:grpSpMkLst>
        </pc:grpChg>
        <pc:grpChg chg="add del mod">
          <ac:chgData name="David Stevens" userId="73fe415a-d21a-4898-bfab-0e75d37181d7" providerId="ADAL" clId="{FDF1147B-6426-4869-86DA-B776762969DE}" dt="2019-06-13T13:40:01.761" v="2035" actId="165"/>
          <ac:grpSpMkLst>
            <pc:docMk/>
            <pc:sldMk cId="3222100522" sldId="304"/>
            <ac:grpSpMk id="106" creationId="{7373EF84-6793-4F66-8CB9-12FCCB039021}"/>
          </ac:grpSpMkLst>
        </pc:grpChg>
        <pc:grpChg chg="del mod topLvl">
          <ac:chgData name="David Stevens" userId="73fe415a-d21a-4898-bfab-0e75d37181d7" providerId="ADAL" clId="{FDF1147B-6426-4869-86DA-B776762969DE}" dt="2019-06-13T13:40:12.955" v="2041" actId="165"/>
          <ac:grpSpMkLst>
            <pc:docMk/>
            <pc:sldMk cId="3222100522" sldId="304"/>
            <ac:grpSpMk id="107" creationId="{697D6F9E-8EBC-4C93-A518-5C48429FACDA}"/>
          </ac:grpSpMkLst>
        </pc:grpChg>
        <pc:grpChg chg="del mod topLvl">
          <ac:chgData name="David Stevens" userId="73fe415a-d21a-4898-bfab-0e75d37181d7" providerId="ADAL" clId="{FDF1147B-6426-4869-86DA-B776762969DE}" dt="2019-06-13T13:40:03.690" v="2036" actId="478"/>
          <ac:grpSpMkLst>
            <pc:docMk/>
            <pc:sldMk cId="3222100522" sldId="304"/>
            <ac:grpSpMk id="108" creationId="{96019846-1816-415F-B88E-BBF69DDA6F6A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109" creationId="{37BBBA41-D0BD-4058-BB82-6CE949B201DF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110" creationId="{38263C4B-B8B8-45DC-8F58-4CABCF4A5AB1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111" creationId="{46488B97-3030-4BAB-9AFF-3A7322EB7230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112" creationId="{0F9C8517-EB56-4568-B340-D0A4F2DBE6C1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113" creationId="{FF3E88E6-E402-47ED-872C-485C838ACCEC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121" creationId="{EB3CCB39-B9D3-4BAD-856C-010322BFBF0B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122" creationId="{5F5B7FCE-8346-4D00-AD7F-54AB46A6C3EC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130" creationId="{C4C1D75A-EB6B-4CD6-BD4E-DE91F055B45C}"/>
          </ac:grpSpMkLst>
        </pc:grpChg>
        <pc:grpChg chg="mod">
          <ac:chgData name="David Stevens" userId="73fe415a-d21a-4898-bfab-0e75d37181d7" providerId="ADAL" clId="{FDF1147B-6426-4869-86DA-B776762969DE}" dt="2019-06-13T13:39:59.306" v="2034" actId="12789"/>
          <ac:grpSpMkLst>
            <pc:docMk/>
            <pc:sldMk cId="3222100522" sldId="304"/>
            <ac:grpSpMk id="131" creationId="{29CD58A6-E0B9-4ADD-8FFF-ABD1A068C925}"/>
          </ac:grpSpMkLst>
        </pc:grpChg>
        <pc:grpChg chg="del mod topLvl">
          <ac:chgData name="David Stevens" userId="73fe415a-d21a-4898-bfab-0e75d37181d7" providerId="ADAL" clId="{FDF1147B-6426-4869-86DA-B776762969DE}" dt="2019-06-13T13:40:14.489" v="2042" actId="165"/>
          <ac:grpSpMkLst>
            <pc:docMk/>
            <pc:sldMk cId="3222100522" sldId="304"/>
            <ac:grpSpMk id="139" creationId="{10FAA3FE-99BB-49E6-B446-4A417C5C106A}"/>
          </ac:grpSpMkLst>
        </pc:grpChg>
        <pc:grpChg chg="del mod topLvl">
          <ac:chgData name="David Stevens" userId="73fe415a-d21a-4898-bfab-0e75d37181d7" providerId="ADAL" clId="{FDF1147B-6426-4869-86DA-B776762969DE}" dt="2019-06-13T13:40:14.489" v="2042" actId="165"/>
          <ac:grpSpMkLst>
            <pc:docMk/>
            <pc:sldMk cId="3222100522" sldId="304"/>
            <ac:grpSpMk id="140" creationId="{49D24269-459B-43D0-97D4-70F4CEB173E2}"/>
          </ac:grpSpMkLst>
        </pc:grpChg>
        <pc:grpChg chg="del mod topLvl">
          <ac:chgData name="David Stevens" userId="73fe415a-d21a-4898-bfab-0e75d37181d7" providerId="ADAL" clId="{FDF1147B-6426-4869-86DA-B776762969DE}" dt="2019-06-13T13:40:17.058" v="2044" actId="165"/>
          <ac:grpSpMkLst>
            <pc:docMk/>
            <pc:sldMk cId="3222100522" sldId="304"/>
            <ac:grpSpMk id="141" creationId="{5586A225-4408-4AF9-A27F-C62C38CA1C8D}"/>
          </ac:grpSpMkLst>
        </pc:grpChg>
        <pc:grpChg chg="del mod topLvl">
          <ac:chgData name="David Stevens" userId="73fe415a-d21a-4898-bfab-0e75d37181d7" providerId="ADAL" clId="{FDF1147B-6426-4869-86DA-B776762969DE}" dt="2019-06-13T13:40:17.634" v="2045" actId="165"/>
          <ac:grpSpMkLst>
            <pc:docMk/>
            <pc:sldMk cId="3222100522" sldId="304"/>
            <ac:grpSpMk id="142" creationId="{09B3145E-42C7-4EE0-A979-64DC52EF85BF}"/>
          </ac:grpSpMkLst>
        </pc:grpChg>
        <pc:grpChg chg="del mod topLvl">
          <ac:chgData name="David Stevens" userId="73fe415a-d21a-4898-bfab-0e75d37181d7" providerId="ADAL" clId="{FDF1147B-6426-4869-86DA-B776762969DE}" dt="2019-06-13T13:40:17.634" v="2045" actId="165"/>
          <ac:grpSpMkLst>
            <pc:docMk/>
            <pc:sldMk cId="3222100522" sldId="304"/>
            <ac:grpSpMk id="143" creationId="{D9537872-92B7-4668-94DA-561FC9232A53}"/>
          </ac:grpSpMkLst>
        </pc:grpChg>
        <pc:grpChg chg="mod topLvl">
          <ac:chgData name="David Stevens" userId="73fe415a-d21a-4898-bfab-0e75d37181d7" providerId="ADAL" clId="{FDF1147B-6426-4869-86DA-B776762969DE}" dt="2019-06-13T13:40:57.849" v="2069" actId="164"/>
          <ac:grpSpMkLst>
            <pc:docMk/>
            <pc:sldMk cId="3222100522" sldId="304"/>
            <ac:grpSpMk id="151" creationId="{69CCB7AE-9A89-40AA-8E56-BF2A5F6052CE}"/>
          </ac:grpSpMkLst>
        </pc:grpChg>
        <pc:grpChg chg="del mod topLvl">
          <ac:chgData name="David Stevens" userId="73fe415a-d21a-4898-bfab-0e75d37181d7" providerId="ADAL" clId="{FDF1147B-6426-4869-86DA-B776762969DE}" dt="2019-06-13T13:40:35.162" v="2054" actId="165"/>
          <ac:grpSpMkLst>
            <pc:docMk/>
            <pc:sldMk cId="3222100522" sldId="304"/>
            <ac:grpSpMk id="152" creationId="{6300A781-ADF8-479F-AFA6-7A745F797E10}"/>
          </ac:grpSpMkLst>
        </pc:grpChg>
        <pc:grpChg chg="mod topLvl">
          <ac:chgData name="David Stevens" userId="73fe415a-d21a-4898-bfab-0e75d37181d7" providerId="ADAL" clId="{FDF1147B-6426-4869-86DA-B776762969DE}" dt="2019-06-13T13:40:57.849" v="2069" actId="164"/>
          <ac:grpSpMkLst>
            <pc:docMk/>
            <pc:sldMk cId="3222100522" sldId="304"/>
            <ac:grpSpMk id="160" creationId="{6FBC4417-703A-4706-B385-E01B10EE7664}"/>
          </ac:grpSpMkLst>
        </pc:grpChg>
        <pc:grpChg chg="del mod topLvl">
          <ac:chgData name="David Stevens" userId="73fe415a-d21a-4898-bfab-0e75d37181d7" providerId="ADAL" clId="{FDF1147B-6426-4869-86DA-B776762969DE}" dt="2019-06-13T13:40:15.690" v="2043" actId="165"/>
          <ac:grpSpMkLst>
            <pc:docMk/>
            <pc:sldMk cId="3222100522" sldId="304"/>
            <ac:grpSpMk id="161" creationId="{3713E98D-CB7D-43A3-965B-4751243E7625}"/>
          </ac:grpSpMkLst>
        </pc:grpChg>
        <pc:grpChg chg="add mod">
          <ac:chgData name="David Stevens" userId="73fe415a-d21a-4898-bfab-0e75d37181d7" providerId="ADAL" clId="{FDF1147B-6426-4869-86DA-B776762969DE}" dt="2019-06-13T13:41:08.291" v="2080" actId="164"/>
          <ac:grpSpMkLst>
            <pc:docMk/>
            <pc:sldMk cId="3222100522" sldId="304"/>
            <ac:grpSpMk id="169" creationId="{56E3CE90-4AC5-4393-9FAF-BBF3CA5A3014}"/>
          </ac:grpSpMkLst>
        </pc:grpChg>
        <pc:grpChg chg="add mod ord topLvl">
          <ac:chgData name="David Stevens" userId="73fe415a-d21a-4898-bfab-0e75d37181d7" providerId="ADAL" clId="{FDF1147B-6426-4869-86DA-B776762969DE}" dt="2019-06-14T13:02:14.031" v="4305" actId="165"/>
          <ac:grpSpMkLst>
            <pc:docMk/>
            <pc:sldMk cId="3222100522" sldId="304"/>
            <ac:grpSpMk id="170" creationId="{02174B52-08E2-4F3E-B095-85319747125D}"/>
          </ac:grpSpMkLst>
        </pc:grpChg>
        <pc:grpChg chg="add del mod">
          <ac:chgData name="David Stevens" userId="73fe415a-d21a-4898-bfab-0e75d37181d7" providerId="ADAL" clId="{FDF1147B-6426-4869-86DA-B776762969DE}" dt="2019-06-13T13:51:01.937" v="2304" actId="165"/>
          <ac:grpSpMkLst>
            <pc:docMk/>
            <pc:sldMk cId="3222100522" sldId="304"/>
            <ac:grpSpMk id="177" creationId="{CDAD4FFF-3A77-46C9-8C1C-E2ADDCD731F1}"/>
          </ac:grpSpMkLst>
        </pc:grpChg>
        <pc:grpChg chg="add del">
          <ac:chgData name="David Stevens" userId="73fe415a-d21a-4898-bfab-0e75d37181d7" providerId="ADAL" clId="{FDF1147B-6426-4869-86DA-B776762969DE}" dt="2019-06-13T13:54:29.712" v="2345"/>
          <ac:grpSpMkLst>
            <pc:docMk/>
            <pc:sldMk cId="3222100522" sldId="304"/>
            <ac:grpSpMk id="188" creationId="{03B678F8-0EF3-48FD-B4F5-E568631E9B92}"/>
          </ac:grpSpMkLst>
        </pc:grpChg>
        <pc:grpChg chg="add del mod">
          <ac:chgData name="David Stevens" userId="73fe415a-d21a-4898-bfab-0e75d37181d7" providerId="ADAL" clId="{FDF1147B-6426-4869-86DA-B776762969DE}" dt="2019-06-14T13:02:14.031" v="4305" actId="165"/>
          <ac:grpSpMkLst>
            <pc:docMk/>
            <pc:sldMk cId="3222100522" sldId="304"/>
            <ac:grpSpMk id="209" creationId="{239DCAA3-7FB7-485E-AF94-BEF129D5139F}"/>
          </ac:grpSpMkLst>
        </pc:grpChg>
        <pc:cxnChg chg="add mod topLvl">
          <ac:chgData name="David Stevens" userId="73fe415a-d21a-4898-bfab-0e75d37181d7" providerId="ADAL" clId="{FDF1147B-6426-4869-86DA-B776762969DE}" dt="2019-06-14T13:02:14.031" v="4305" actId="165"/>
          <ac:cxnSpMkLst>
            <pc:docMk/>
            <pc:sldMk cId="3222100522" sldId="304"/>
            <ac:cxnSpMk id="3" creationId="{01CF53E2-D64D-49E7-8DD1-40E067280E50}"/>
          </ac:cxnSpMkLst>
        </pc:cxnChg>
        <pc:cxnChg chg="add mod topLvl">
          <ac:chgData name="David Stevens" userId="73fe415a-d21a-4898-bfab-0e75d37181d7" providerId="ADAL" clId="{FDF1147B-6426-4869-86DA-B776762969DE}" dt="2019-06-14T13:02:14.031" v="4305" actId="165"/>
          <ac:cxnSpMkLst>
            <pc:docMk/>
            <pc:sldMk cId="3222100522" sldId="304"/>
            <ac:cxnSpMk id="7" creationId="{47BB5C6C-473E-466A-82E4-E075ECFD2A7C}"/>
          </ac:cxnSpMkLst>
        </pc:cxnChg>
        <pc:cxnChg chg="add mod topLvl">
          <ac:chgData name="David Stevens" userId="73fe415a-d21a-4898-bfab-0e75d37181d7" providerId="ADAL" clId="{FDF1147B-6426-4869-86DA-B776762969DE}" dt="2019-06-14T13:02:14.031" v="4305" actId="165"/>
          <ac:cxnSpMkLst>
            <pc:docMk/>
            <pc:sldMk cId="3222100522" sldId="304"/>
            <ac:cxnSpMk id="12" creationId="{13E76FC2-5E00-46AC-ADE7-BAEB0D0E5F16}"/>
          </ac:cxnSpMkLst>
        </pc:cxnChg>
        <pc:cxnChg chg="add mod topLvl">
          <ac:chgData name="David Stevens" userId="73fe415a-d21a-4898-bfab-0e75d37181d7" providerId="ADAL" clId="{FDF1147B-6426-4869-86DA-B776762969DE}" dt="2019-06-14T13:02:14.031" v="4305" actId="165"/>
          <ac:cxnSpMkLst>
            <pc:docMk/>
            <pc:sldMk cId="3222100522" sldId="304"/>
            <ac:cxnSpMk id="24" creationId="{FDBE2012-C3DD-4C16-8732-046E91E6957A}"/>
          </ac:cxnSpMkLst>
        </pc:cxnChg>
        <pc:cxnChg chg="add mod topLvl">
          <ac:chgData name="David Stevens" userId="73fe415a-d21a-4898-bfab-0e75d37181d7" providerId="ADAL" clId="{FDF1147B-6426-4869-86DA-B776762969DE}" dt="2019-06-14T13:02:14.031" v="4305" actId="165"/>
          <ac:cxnSpMkLst>
            <pc:docMk/>
            <pc:sldMk cId="3222100522" sldId="304"/>
            <ac:cxnSpMk id="25" creationId="{A501591C-556F-490A-96CD-C65CF9546007}"/>
          </ac:cxnSpMkLst>
        </pc:cxnChg>
        <pc:cxnChg chg="mod ord topLvl">
          <ac:chgData name="David Stevens" userId="73fe415a-d21a-4898-bfab-0e75d37181d7" providerId="ADAL" clId="{FDF1147B-6426-4869-86DA-B776762969DE}" dt="2019-06-14T13:02:14.031" v="4305" actId="165"/>
          <ac:cxnSpMkLst>
            <pc:docMk/>
            <pc:sldMk cId="3222100522" sldId="304"/>
            <ac:cxnSpMk id="27" creationId="{FAB7AFE6-A32F-40CF-A71F-58DDACEC87CA}"/>
          </ac:cxnSpMkLst>
        </pc:cxnChg>
        <pc:cxnChg chg="mod topLvl">
          <ac:chgData name="David Stevens" userId="73fe415a-d21a-4898-bfab-0e75d37181d7" providerId="ADAL" clId="{FDF1147B-6426-4869-86DA-B776762969DE}" dt="2019-06-14T13:02:14.031" v="4305" actId="165"/>
          <ac:cxnSpMkLst>
            <pc:docMk/>
            <pc:sldMk cId="3222100522" sldId="304"/>
            <ac:cxnSpMk id="35" creationId="{C016B3F9-9203-4F70-80AC-FFCD7F6F2C89}"/>
          </ac:cxnSpMkLst>
        </pc:cxnChg>
        <pc:cxnChg chg="add del mod topLvl">
          <ac:chgData name="David Stevens" userId="73fe415a-d21a-4898-bfab-0e75d37181d7" providerId="ADAL" clId="{FDF1147B-6426-4869-86DA-B776762969DE}" dt="2019-06-14T13:02:14.031" v="4305" actId="165"/>
          <ac:cxnSpMkLst>
            <pc:docMk/>
            <pc:sldMk cId="3222100522" sldId="304"/>
            <ac:cxnSpMk id="104" creationId="{D7F54BAB-3745-41D8-89D1-74A3E4020867}"/>
          </ac:cxnSpMkLst>
        </pc:cxnChg>
        <pc:cxnChg chg="add mod topLvl">
          <ac:chgData name="David Stevens" userId="73fe415a-d21a-4898-bfab-0e75d37181d7" providerId="ADAL" clId="{FDF1147B-6426-4869-86DA-B776762969DE}" dt="2019-06-14T13:02:14.031" v="4305" actId="165"/>
          <ac:cxnSpMkLst>
            <pc:docMk/>
            <pc:sldMk cId="3222100522" sldId="304"/>
            <ac:cxnSpMk id="175" creationId="{6997F6D3-BDAE-41B2-85DC-0B2ED42DBE4C}"/>
          </ac:cxnSpMkLst>
        </pc:cxnChg>
        <pc:cxnChg chg="add mod ord topLvl">
          <ac:chgData name="David Stevens" userId="73fe415a-d21a-4898-bfab-0e75d37181d7" providerId="ADAL" clId="{FDF1147B-6426-4869-86DA-B776762969DE}" dt="2019-06-14T13:02:14.031" v="4305" actId="165"/>
          <ac:cxnSpMkLst>
            <pc:docMk/>
            <pc:sldMk cId="3222100522" sldId="304"/>
            <ac:cxnSpMk id="179" creationId="{1B05A21D-0CD1-4397-B60F-B23194DE7209}"/>
          </ac:cxnSpMkLst>
        </pc:cxnChg>
        <pc:cxnChg chg="add mod topLvl">
          <ac:chgData name="David Stevens" userId="73fe415a-d21a-4898-bfab-0e75d37181d7" providerId="ADAL" clId="{FDF1147B-6426-4869-86DA-B776762969DE}" dt="2019-06-14T13:02:14.031" v="4305" actId="165"/>
          <ac:cxnSpMkLst>
            <pc:docMk/>
            <pc:sldMk cId="3222100522" sldId="304"/>
            <ac:cxnSpMk id="186" creationId="{6B350441-A723-4A5D-832E-7EAA7441A377}"/>
          </ac:cxnSpMkLst>
        </pc:cxnChg>
      </pc:sldChg>
      <pc:sldChg chg="add del">
        <pc:chgData name="David Stevens" userId="73fe415a-d21a-4898-bfab-0e75d37181d7" providerId="ADAL" clId="{FDF1147B-6426-4869-86DA-B776762969DE}" dt="2019-06-13T14:16:47.658" v="2360"/>
        <pc:sldMkLst>
          <pc:docMk/>
          <pc:sldMk cId="563747686" sldId="305"/>
        </pc:sldMkLst>
      </pc:sldChg>
      <pc:sldChg chg="addSp delSp modSp add">
        <pc:chgData name="David Stevens" userId="73fe415a-d21a-4898-bfab-0e75d37181d7" providerId="ADAL" clId="{FDF1147B-6426-4869-86DA-B776762969DE}" dt="2019-06-14T12:47:28.422" v="3976" actId="165"/>
        <pc:sldMkLst>
          <pc:docMk/>
          <pc:sldMk cId="3564693635" sldId="305"/>
        </pc:sldMkLst>
        <pc:spChg chg="mod">
          <ac:chgData name="David Stevens" userId="73fe415a-d21a-4898-bfab-0e75d37181d7" providerId="ADAL" clId="{FDF1147B-6426-4869-86DA-B776762969DE}" dt="2019-06-13T14:27:08.823" v="2637" actId="20577"/>
          <ac:spMkLst>
            <pc:docMk/>
            <pc:sldMk cId="3564693635" sldId="305"/>
            <ac:spMk id="2" creationId="{92E73EEC-37A3-4797-B5F5-EB44E5C3C905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5" creationId="{F591B79F-441F-4DFD-A631-F6BB1CEA3086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6" creationId="{503B2A0F-EC40-4D9F-8714-7AE73C67E235}"/>
          </ac:spMkLst>
        </pc:spChg>
        <pc:spChg chg="add del mod topLvl">
          <ac:chgData name="David Stevens" userId="73fe415a-d21a-4898-bfab-0e75d37181d7" providerId="ADAL" clId="{FDF1147B-6426-4869-86DA-B776762969DE}" dt="2019-06-13T14:18:33.294" v="2419" actId="478"/>
          <ac:spMkLst>
            <pc:docMk/>
            <pc:sldMk cId="3564693635" sldId="305"/>
            <ac:spMk id="7" creationId="{8B63E39B-194C-4B93-B961-0D00F43A306E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8" creationId="{E2BBB88D-5526-4879-90AB-E5BC7602539C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11" creationId="{8C942AC4-322E-42AC-9723-AA50E164E50E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12" creationId="{20112F82-13B8-41FA-AE2D-1A7CC8D77321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13" creationId="{0B3BB1AF-EAF7-4E20-9539-392455691B87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14" creationId="{F0692548-8811-497D-B290-A289C57C2F7D}"/>
          </ac:spMkLst>
        </pc:spChg>
        <pc:spChg chg="add del mod topLvl">
          <ac:chgData name="David Stevens" userId="73fe415a-d21a-4898-bfab-0e75d37181d7" providerId="ADAL" clId="{FDF1147B-6426-4869-86DA-B776762969DE}" dt="2019-06-13T14:25:40.346" v="2519" actId="478"/>
          <ac:spMkLst>
            <pc:docMk/>
            <pc:sldMk cId="3564693635" sldId="305"/>
            <ac:spMk id="16" creationId="{97E13A20-9563-4018-98CD-2BF087522FEE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17" creationId="{7EE2F630-C1D4-4E1B-A885-F84D4557298C}"/>
          </ac:spMkLst>
        </pc:spChg>
        <pc:spChg chg="add del mod topLvl">
          <ac:chgData name="David Stevens" userId="73fe415a-d21a-4898-bfab-0e75d37181d7" providerId="ADAL" clId="{FDF1147B-6426-4869-86DA-B776762969DE}" dt="2019-06-13T14:18:50.287" v="2420" actId="478"/>
          <ac:spMkLst>
            <pc:docMk/>
            <pc:sldMk cId="3564693635" sldId="305"/>
            <ac:spMk id="18" creationId="{4B7989D5-B9E2-4C9F-95E9-7D2905141877}"/>
          </ac:spMkLst>
        </pc:spChg>
        <pc:spChg chg="add mod">
          <ac:chgData name="David Stevens" userId="73fe415a-d21a-4898-bfab-0e75d37181d7" providerId="ADAL" clId="{FDF1147B-6426-4869-86DA-B776762969DE}" dt="2019-06-13T14:29:34.217" v="2661" actId="20577"/>
          <ac:spMkLst>
            <pc:docMk/>
            <pc:sldMk cId="3564693635" sldId="305"/>
            <ac:spMk id="22" creationId="{FA75DD27-ED60-49D5-958B-73F4B5C7C854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25" creationId="{DDDDF5FC-467A-4D42-A8A8-F55D44C6B8D9}"/>
          </ac:spMkLst>
        </pc:spChg>
        <pc:spChg chg="add del">
          <ac:chgData name="David Stevens" userId="73fe415a-d21a-4898-bfab-0e75d37181d7" providerId="ADAL" clId="{FDF1147B-6426-4869-86DA-B776762969DE}" dt="2019-06-13T14:21:18.815" v="2450" actId="478"/>
          <ac:spMkLst>
            <pc:docMk/>
            <pc:sldMk cId="3564693635" sldId="305"/>
            <ac:spMk id="35" creationId="{7B544E6E-A59C-4181-BBDA-D2E63FF23D63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36" creationId="{7A96C26D-30A1-4832-8B95-66DCB02D7645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37" creationId="{3F163EE1-2890-4E7B-ACD0-DFA5BE5AD7BE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38" creationId="{77F0556D-B1DA-45E3-8143-48C389D9E5A6}"/>
          </ac:spMkLst>
        </pc:spChg>
        <pc:spChg chg="add del mod">
          <ac:chgData name="David Stevens" userId="73fe415a-d21a-4898-bfab-0e75d37181d7" providerId="ADAL" clId="{FDF1147B-6426-4869-86DA-B776762969DE}" dt="2019-06-13T14:24:55.548" v="2510" actId="478"/>
          <ac:spMkLst>
            <pc:docMk/>
            <pc:sldMk cId="3564693635" sldId="305"/>
            <ac:spMk id="39" creationId="{D94ED0A5-7420-4D13-ADB8-E0A582BF6154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40" creationId="{C6FACB4E-C6C3-4004-A95D-C70D72B901FF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41" creationId="{A3B508D5-1C11-4A2F-97BE-B45CFAEADDB3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42" creationId="{48633AB6-C15D-48EE-A93F-5392066C672C}"/>
          </ac:spMkLst>
        </pc:spChg>
        <pc:spChg chg="add mo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43" creationId="{24F0472F-72B6-42A9-B53D-FF0B83025E69}"/>
          </ac:spMkLst>
        </pc:spChg>
        <pc:spChg chg="add mod ord topLvl">
          <ac:chgData name="David Stevens" userId="73fe415a-d21a-4898-bfab-0e75d37181d7" providerId="ADAL" clId="{FDF1147B-6426-4869-86DA-B776762969DE}" dt="2019-06-14T12:47:28.422" v="3976" actId="165"/>
          <ac:spMkLst>
            <pc:docMk/>
            <pc:sldMk cId="3564693635" sldId="305"/>
            <ac:spMk id="65" creationId="{24794763-64AB-4BB4-A64B-26890698ACAD}"/>
          </ac:spMkLst>
        </pc:spChg>
        <pc:grpChg chg="add mod topLvl">
          <ac:chgData name="David Stevens" userId="73fe415a-d21a-4898-bfab-0e75d37181d7" providerId="ADAL" clId="{FDF1147B-6426-4869-86DA-B776762969DE}" dt="2019-06-14T12:47:28.422" v="3976" actId="165"/>
          <ac:grpSpMkLst>
            <pc:docMk/>
            <pc:sldMk cId="3564693635" sldId="305"/>
            <ac:grpSpMk id="19" creationId="{38560B93-FF63-4AA3-B546-4FE6AFF79D7A}"/>
          </ac:grpSpMkLst>
        </pc:grpChg>
        <pc:grpChg chg="add del mod">
          <ac:chgData name="David Stevens" userId="73fe415a-d21a-4898-bfab-0e75d37181d7" providerId="ADAL" clId="{FDF1147B-6426-4869-86DA-B776762969DE}" dt="2019-06-13T14:18:31.057" v="2418" actId="165"/>
          <ac:grpSpMkLst>
            <pc:docMk/>
            <pc:sldMk cId="3564693635" sldId="305"/>
            <ac:grpSpMk id="23" creationId="{18169B9B-EA1F-43AC-95E7-D252A4EBB552}"/>
          </ac:grpSpMkLst>
        </pc:grpChg>
        <pc:grpChg chg="add del">
          <ac:chgData name="David Stevens" userId="73fe415a-d21a-4898-bfab-0e75d37181d7" providerId="ADAL" clId="{FDF1147B-6426-4869-86DA-B776762969DE}" dt="2019-06-13T14:27:48.630" v="2639"/>
          <ac:grpSpMkLst>
            <pc:docMk/>
            <pc:sldMk cId="3564693635" sldId="305"/>
            <ac:grpSpMk id="45" creationId="{81587CC7-38A4-4070-9C15-E77B5BB2B70E}"/>
          </ac:grpSpMkLst>
        </pc:grpChg>
        <pc:grpChg chg="add del mod">
          <ac:chgData name="David Stevens" userId="73fe415a-d21a-4898-bfab-0e75d37181d7" providerId="ADAL" clId="{FDF1147B-6426-4869-86DA-B776762969DE}" dt="2019-06-14T12:47:28.422" v="3976" actId="165"/>
          <ac:grpSpMkLst>
            <pc:docMk/>
            <pc:sldMk cId="3564693635" sldId="305"/>
            <ac:grpSpMk id="66" creationId="{1AC8AE53-F8BA-4AA3-A8D1-B77F87239443}"/>
          </ac:grpSpMkLst>
        </pc:grpChg>
        <pc:cxnChg chg="add mod topLvl">
          <ac:chgData name="David Stevens" userId="73fe415a-d21a-4898-bfab-0e75d37181d7" providerId="ADAL" clId="{FDF1147B-6426-4869-86DA-B776762969DE}" dt="2019-06-14T12:47:28.422" v="3976" actId="165"/>
          <ac:cxnSpMkLst>
            <pc:docMk/>
            <pc:sldMk cId="3564693635" sldId="305"/>
            <ac:cxnSpMk id="3" creationId="{618F7187-6012-4CAB-9F4B-7CC880547533}"/>
          </ac:cxnSpMkLst>
        </pc:cxnChg>
        <pc:cxnChg chg="add mod topLvl">
          <ac:chgData name="David Stevens" userId="73fe415a-d21a-4898-bfab-0e75d37181d7" providerId="ADAL" clId="{FDF1147B-6426-4869-86DA-B776762969DE}" dt="2019-06-14T12:47:28.422" v="3976" actId="165"/>
          <ac:cxnSpMkLst>
            <pc:docMk/>
            <pc:sldMk cId="3564693635" sldId="305"/>
            <ac:cxnSpMk id="4" creationId="{F74D5D80-A657-40DE-A77F-71D142A9CCFE}"/>
          </ac:cxnSpMkLst>
        </pc:cxnChg>
        <pc:cxnChg chg="add mod topLvl">
          <ac:chgData name="David Stevens" userId="73fe415a-d21a-4898-bfab-0e75d37181d7" providerId="ADAL" clId="{FDF1147B-6426-4869-86DA-B776762969DE}" dt="2019-06-14T12:47:28.422" v="3976" actId="165"/>
          <ac:cxnSpMkLst>
            <pc:docMk/>
            <pc:sldMk cId="3564693635" sldId="305"/>
            <ac:cxnSpMk id="9" creationId="{5EFA5721-E8E3-4FA1-8360-D745291BA4F6}"/>
          </ac:cxnSpMkLst>
        </pc:cxnChg>
        <pc:cxnChg chg="add mod topLvl">
          <ac:chgData name="David Stevens" userId="73fe415a-d21a-4898-bfab-0e75d37181d7" providerId="ADAL" clId="{FDF1147B-6426-4869-86DA-B776762969DE}" dt="2019-06-14T12:47:28.422" v="3976" actId="165"/>
          <ac:cxnSpMkLst>
            <pc:docMk/>
            <pc:sldMk cId="3564693635" sldId="305"/>
            <ac:cxnSpMk id="10" creationId="{62F26D44-D391-4B21-A1AD-C81D810F284D}"/>
          </ac:cxnSpMkLst>
        </pc:cxnChg>
        <pc:cxnChg chg="add del mod">
          <ac:chgData name="David Stevens" userId="73fe415a-d21a-4898-bfab-0e75d37181d7" providerId="ADAL" clId="{FDF1147B-6426-4869-86DA-B776762969DE}" dt="2019-06-13T14:17:23.107" v="2416" actId="478"/>
          <ac:cxnSpMkLst>
            <pc:docMk/>
            <pc:sldMk cId="3564693635" sldId="305"/>
            <ac:cxnSpMk id="15" creationId="{49C3A182-5C70-4D04-A57E-BB3B9F4FBB85}"/>
          </ac:cxnSpMkLst>
        </pc:cxnChg>
        <pc:cxnChg chg="add del mod">
          <ac:chgData name="David Stevens" userId="73fe415a-d21a-4898-bfab-0e75d37181d7" providerId="ADAL" clId="{FDF1147B-6426-4869-86DA-B776762969DE}" dt="2019-06-13T14:23:50.684" v="2456" actId="478"/>
          <ac:cxnSpMkLst>
            <pc:docMk/>
            <pc:sldMk cId="3564693635" sldId="305"/>
            <ac:cxnSpMk id="26" creationId="{CC5C0BED-B98E-4B93-A2E3-C4BE79998152}"/>
          </ac:cxnSpMkLst>
        </pc:cxnChg>
        <pc:cxnChg chg="add del mod">
          <ac:chgData name="David Stevens" userId="73fe415a-d21a-4898-bfab-0e75d37181d7" providerId="ADAL" clId="{FDF1147B-6426-4869-86DA-B776762969DE}" dt="2019-06-13T14:23:48.498" v="2454" actId="478"/>
          <ac:cxnSpMkLst>
            <pc:docMk/>
            <pc:sldMk cId="3564693635" sldId="305"/>
            <ac:cxnSpMk id="27" creationId="{5BE2AEFC-573F-4BC9-B46E-D9C3BC4B2540}"/>
          </ac:cxnSpMkLst>
        </pc:cxnChg>
        <pc:cxnChg chg="add del mod">
          <ac:chgData name="David Stevens" userId="73fe415a-d21a-4898-bfab-0e75d37181d7" providerId="ADAL" clId="{FDF1147B-6426-4869-86DA-B776762969DE}" dt="2019-06-13T14:23:49.247" v="2455" actId="478"/>
          <ac:cxnSpMkLst>
            <pc:docMk/>
            <pc:sldMk cId="3564693635" sldId="305"/>
            <ac:cxnSpMk id="30" creationId="{1A7ECB4F-1623-42B7-BC6D-BE071C45E6F4}"/>
          </ac:cxnSpMkLst>
        </pc:cxnChg>
      </pc:sldChg>
      <pc:sldChg chg="addSp modSp add">
        <pc:chgData name="David Stevens" userId="73fe415a-d21a-4898-bfab-0e75d37181d7" providerId="ADAL" clId="{FDF1147B-6426-4869-86DA-B776762969DE}" dt="2019-06-14T07:22:00.557" v="2860" actId="1076"/>
        <pc:sldMkLst>
          <pc:docMk/>
          <pc:sldMk cId="3936503060" sldId="306"/>
        </pc:sldMkLst>
        <pc:spChg chg="mod">
          <ac:chgData name="David Stevens" userId="73fe415a-d21a-4898-bfab-0e75d37181d7" providerId="ADAL" clId="{FDF1147B-6426-4869-86DA-B776762969DE}" dt="2019-06-13T14:50:02.477" v="2858" actId="20577"/>
          <ac:spMkLst>
            <pc:docMk/>
            <pc:sldMk cId="3936503060" sldId="306"/>
            <ac:spMk id="2" creationId="{7B3A1B8F-5F5E-41F8-8630-A1AB567E5E73}"/>
          </ac:spMkLst>
        </pc:spChg>
        <pc:spChg chg="add mod">
          <ac:chgData name="David Stevens" userId="73fe415a-d21a-4898-bfab-0e75d37181d7" providerId="ADAL" clId="{FDF1147B-6426-4869-86DA-B776762969DE}" dt="2019-06-13T14:47:47.132" v="2823" actId="1076"/>
          <ac:spMkLst>
            <pc:docMk/>
            <pc:sldMk cId="3936503060" sldId="306"/>
            <ac:spMk id="4" creationId="{58E4B5C1-1D9F-454C-88C4-734DEB6D6A69}"/>
          </ac:spMkLst>
        </pc:spChg>
        <pc:spChg chg="add mod">
          <ac:chgData name="David Stevens" userId="73fe415a-d21a-4898-bfab-0e75d37181d7" providerId="ADAL" clId="{FDF1147B-6426-4869-86DA-B776762969DE}" dt="2019-06-13T14:47:50.788" v="2824" actId="1076"/>
          <ac:spMkLst>
            <pc:docMk/>
            <pc:sldMk cId="3936503060" sldId="306"/>
            <ac:spMk id="5" creationId="{A7D6402F-A466-48B9-A6EC-613E1E0591E4}"/>
          </ac:spMkLst>
        </pc:spChg>
        <pc:spChg chg="add mod">
          <ac:chgData name="David Stevens" userId="73fe415a-d21a-4898-bfab-0e75d37181d7" providerId="ADAL" clId="{FDF1147B-6426-4869-86DA-B776762969DE}" dt="2019-06-13T14:48:21.405" v="2837" actId="20577"/>
          <ac:spMkLst>
            <pc:docMk/>
            <pc:sldMk cId="3936503060" sldId="306"/>
            <ac:spMk id="6" creationId="{21C30A89-6084-4C54-A1AB-948C656362C2}"/>
          </ac:spMkLst>
        </pc:spChg>
        <pc:picChg chg="add mod">
          <ac:chgData name="David Stevens" userId="73fe415a-d21a-4898-bfab-0e75d37181d7" providerId="ADAL" clId="{FDF1147B-6426-4869-86DA-B776762969DE}" dt="2019-06-14T07:22:00.557" v="2860" actId="1076"/>
          <ac:picMkLst>
            <pc:docMk/>
            <pc:sldMk cId="3936503060" sldId="306"/>
            <ac:picMk id="3" creationId="{3C512F2B-A6CF-44EB-8D0B-47E408309C97}"/>
          </ac:picMkLst>
        </pc:picChg>
      </pc:sldChg>
      <pc:sldChg chg="addSp delSp modSp add ord">
        <pc:chgData name="David Stevens" userId="73fe415a-d21a-4898-bfab-0e75d37181d7" providerId="ADAL" clId="{FDF1147B-6426-4869-86DA-B776762969DE}" dt="2019-06-13T14:49:57.317" v="2857" actId="6549"/>
        <pc:sldMkLst>
          <pc:docMk/>
          <pc:sldMk cId="2798426030" sldId="307"/>
        </pc:sldMkLst>
        <pc:spChg chg="mod">
          <ac:chgData name="David Stevens" userId="73fe415a-d21a-4898-bfab-0e75d37181d7" providerId="ADAL" clId="{FDF1147B-6426-4869-86DA-B776762969DE}" dt="2019-06-13T14:49:57.317" v="2857" actId="6549"/>
          <ac:spMkLst>
            <pc:docMk/>
            <pc:sldMk cId="2798426030" sldId="307"/>
            <ac:spMk id="2" creationId="{7B3A1B8F-5F5E-41F8-8630-A1AB567E5E73}"/>
          </ac:spMkLst>
        </pc:spChg>
        <pc:picChg chg="del">
          <ac:chgData name="David Stevens" userId="73fe415a-d21a-4898-bfab-0e75d37181d7" providerId="ADAL" clId="{FDF1147B-6426-4869-86DA-B776762969DE}" dt="2019-06-13T14:49:46.564" v="2846" actId="478"/>
          <ac:picMkLst>
            <pc:docMk/>
            <pc:sldMk cId="2798426030" sldId="307"/>
            <ac:picMk id="3" creationId="{3C512F2B-A6CF-44EB-8D0B-47E408309C97}"/>
          </ac:picMkLst>
        </pc:picChg>
        <pc:picChg chg="add mod">
          <ac:chgData name="David Stevens" userId="73fe415a-d21a-4898-bfab-0e75d37181d7" providerId="ADAL" clId="{FDF1147B-6426-4869-86DA-B776762969DE}" dt="2019-06-13T14:49:50.828" v="2848" actId="1076"/>
          <ac:picMkLst>
            <pc:docMk/>
            <pc:sldMk cId="2798426030" sldId="307"/>
            <ac:picMk id="8" creationId="{4D9C3E25-DAB1-4541-A485-017B5BE31457}"/>
          </ac:picMkLst>
        </pc:picChg>
      </pc:sldChg>
      <pc:sldChg chg="addSp delSp modSp add ord modAnim">
        <pc:chgData name="David Stevens" userId="73fe415a-d21a-4898-bfab-0e75d37181d7" providerId="ADAL" clId="{FDF1147B-6426-4869-86DA-B776762969DE}" dt="2019-06-14T12:12:06.370" v="3356" actId="29295"/>
        <pc:sldMkLst>
          <pc:docMk/>
          <pc:sldMk cId="3658851252" sldId="308"/>
        </pc:sldMkLst>
        <pc:spChg chg="mod">
          <ac:chgData name="David Stevens" userId="73fe415a-d21a-4898-bfab-0e75d37181d7" providerId="ADAL" clId="{FDF1147B-6426-4869-86DA-B776762969DE}" dt="2019-06-14T12:01:22.177" v="2962" actId="20577"/>
          <ac:spMkLst>
            <pc:docMk/>
            <pc:sldMk cId="3658851252" sldId="308"/>
            <ac:spMk id="12" creationId="{A6E4D268-E0F6-4BFB-B13E-6905EC5B7C62}"/>
          </ac:spMkLst>
        </pc:spChg>
        <pc:spChg chg="mod">
          <ac:chgData name="David Stevens" userId="73fe415a-d21a-4898-bfab-0e75d37181d7" providerId="ADAL" clId="{FDF1147B-6426-4869-86DA-B776762969DE}" dt="2019-06-14T12:08:00.128" v="3336" actId="1076"/>
          <ac:spMkLst>
            <pc:docMk/>
            <pc:sldMk cId="3658851252" sldId="308"/>
            <ac:spMk id="13" creationId="{C933FA0C-309D-4D5D-8894-4C3CD178D8F4}"/>
          </ac:spMkLst>
        </pc:spChg>
        <pc:spChg chg="mod topLvl">
          <ac:chgData name="David Stevens" userId="73fe415a-d21a-4898-bfab-0e75d37181d7" providerId="ADAL" clId="{FDF1147B-6426-4869-86DA-B776762969DE}" dt="2019-06-14T12:07:06.145" v="3321" actId="465"/>
          <ac:spMkLst>
            <pc:docMk/>
            <pc:sldMk cId="3658851252" sldId="308"/>
            <ac:spMk id="15" creationId="{0CD3155E-65E5-4D50-8709-7B9B1ECC1BC0}"/>
          </ac:spMkLst>
        </pc:spChg>
        <pc:spChg chg="mod topLvl">
          <ac:chgData name="David Stevens" userId="73fe415a-d21a-4898-bfab-0e75d37181d7" providerId="ADAL" clId="{FDF1147B-6426-4869-86DA-B776762969DE}" dt="2019-06-14T12:07:06.145" v="3321" actId="465"/>
          <ac:spMkLst>
            <pc:docMk/>
            <pc:sldMk cId="3658851252" sldId="308"/>
            <ac:spMk id="16" creationId="{F8E59D41-CB62-4ACE-86DA-41371357936F}"/>
          </ac:spMkLst>
        </pc:spChg>
        <pc:spChg chg="mod topLvl">
          <ac:chgData name="David Stevens" userId="73fe415a-d21a-4898-bfab-0e75d37181d7" providerId="ADAL" clId="{FDF1147B-6426-4869-86DA-B776762969DE}" dt="2019-06-14T12:07:32.361" v="3330" actId="12789"/>
          <ac:spMkLst>
            <pc:docMk/>
            <pc:sldMk cId="3658851252" sldId="308"/>
            <ac:spMk id="17" creationId="{48E65CA7-F25B-4690-8ECB-BB51E0896081}"/>
          </ac:spMkLst>
        </pc:spChg>
        <pc:spChg chg="mod topLvl">
          <ac:chgData name="David Stevens" userId="73fe415a-d21a-4898-bfab-0e75d37181d7" providerId="ADAL" clId="{FDF1147B-6426-4869-86DA-B776762969DE}" dt="2019-06-14T12:06:52.865" v="3318" actId="165"/>
          <ac:spMkLst>
            <pc:docMk/>
            <pc:sldMk cId="3658851252" sldId="308"/>
            <ac:spMk id="18" creationId="{4FC1C602-B338-4D15-8B75-E5CBBB311F36}"/>
          </ac:spMkLst>
        </pc:spChg>
        <pc:spChg chg="mod topLvl">
          <ac:chgData name="David Stevens" userId="73fe415a-d21a-4898-bfab-0e75d37181d7" providerId="ADAL" clId="{FDF1147B-6426-4869-86DA-B776762969DE}" dt="2019-06-14T12:07:23.456" v="3328" actId="1076"/>
          <ac:spMkLst>
            <pc:docMk/>
            <pc:sldMk cId="3658851252" sldId="308"/>
            <ac:spMk id="19" creationId="{0C9167C3-F26F-4C90-AF44-5BDD4765C762}"/>
          </ac:spMkLst>
        </pc:spChg>
        <pc:spChg chg="mod topLvl">
          <ac:chgData name="David Stevens" userId="73fe415a-d21a-4898-bfab-0e75d37181d7" providerId="ADAL" clId="{FDF1147B-6426-4869-86DA-B776762969DE}" dt="2019-06-14T12:07:32.361" v="3330" actId="12789"/>
          <ac:spMkLst>
            <pc:docMk/>
            <pc:sldMk cId="3658851252" sldId="308"/>
            <ac:spMk id="20" creationId="{9F02A274-24B0-4280-9E26-70EB19FF2488}"/>
          </ac:spMkLst>
        </pc:spChg>
        <pc:spChg chg="mod">
          <ac:chgData name="David Stevens" userId="73fe415a-d21a-4898-bfab-0e75d37181d7" providerId="ADAL" clId="{FDF1147B-6426-4869-86DA-B776762969DE}" dt="2019-06-14T11:58:46.417" v="2948" actId="20577"/>
          <ac:spMkLst>
            <pc:docMk/>
            <pc:sldMk cId="3658851252" sldId="308"/>
            <ac:spMk id="23" creationId="{7AF94AB1-3C12-4AD6-A91F-524E50B9117F}"/>
          </ac:spMkLst>
        </pc:spChg>
        <pc:spChg chg="mod topLvl">
          <ac:chgData name="David Stevens" userId="73fe415a-d21a-4898-bfab-0e75d37181d7" providerId="ADAL" clId="{FDF1147B-6426-4869-86DA-B776762969DE}" dt="2019-06-14T12:07:06.145" v="3321" actId="465"/>
          <ac:spMkLst>
            <pc:docMk/>
            <pc:sldMk cId="3658851252" sldId="308"/>
            <ac:spMk id="27" creationId="{6E4A7D8F-E014-45AF-A85B-663B1089FAFD}"/>
          </ac:spMkLst>
        </pc:spChg>
        <pc:spChg chg="mod topLvl">
          <ac:chgData name="David Stevens" userId="73fe415a-d21a-4898-bfab-0e75d37181d7" providerId="ADAL" clId="{FDF1147B-6426-4869-86DA-B776762969DE}" dt="2019-06-14T12:07:35.648" v="3331" actId="1076"/>
          <ac:spMkLst>
            <pc:docMk/>
            <pc:sldMk cId="3658851252" sldId="308"/>
            <ac:spMk id="28" creationId="{3B6356CF-9FE4-4572-909A-8FF22C3B851C}"/>
          </ac:spMkLst>
        </pc:spChg>
        <pc:spChg chg="mod topLvl">
          <ac:chgData name="David Stevens" userId="73fe415a-d21a-4898-bfab-0e75d37181d7" providerId="ADAL" clId="{FDF1147B-6426-4869-86DA-B776762969DE}" dt="2019-06-14T12:07:06.145" v="3321" actId="465"/>
          <ac:spMkLst>
            <pc:docMk/>
            <pc:sldMk cId="3658851252" sldId="308"/>
            <ac:spMk id="36" creationId="{CAAA923B-3496-4E3D-91DA-34A0F6777A37}"/>
          </ac:spMkLst>
        </pc:spChg>
        <pc:spChg chg="mod topLvl">
          <ac:chgData name="David Stevens" userId="73fe415a-d21a-4898-bfab-0e75d37181d7" providerId="ADAL" clId="{FDF1147B-6426-4869-86DA-B776762969DE}" dt="2019-06-14T12:07:40.407" v="3332" actId="1076"/>
          <ac:spMkLst>
            <pc:docMk/>
            <pc:sldMk cId="3658851252" sldId="308"/>
            <ac:spMk id="37" creationId="{9F7ACE14-1F2D-4837-A7A2-36494A1E7DEA}"/>
          </ac:spMkLst>
        </pc:spChg>
        <pc:grpChg chg="add del mod">
          <ac:chgData name="David Stevens" userId="73fe415a-d21a-4898-bfab-0e75d37181d7" providerId="ADAL" clId="{FDF1147B-6426-4869-86DA-B776762969DE}" dt="2019-06-14T12:06:52.865" v="3318" actId="165"/>
          <ac:grpSpMkLst>
            <pc:docMk/>
            <pc:sldMk cId="3658851252" sldId="308"/>
            <ac:grpSpMk id="26" creationId="{530EA9E1-3D68-4954-9943-E6F699B21ED4}"/>
          </ac:grpSpMkLst>
        </pc:grpChg>
        <pc:grpChg chg="add del mod">
          <ac:chgData name="David Stevens" userId="73fe415a-d21a-4898-bfab-0e75d37181d7" providerId="ADAL" clId="{FDF1147B-6426-4869-86DA-B776762969DE}" dt="2019-06-14T12:06:52.865" v="3318" actId="165"/>
          <ac:grpSpMkLst>
            <pc:docMk/>
            <pc:sldMk cId="3658851252" sldId="308"/>
            <ac:grpSpMk id="30" creationId="{8C58346F-19CC-4307-B205-FBDF1FD8F530}"/>
          </ac:grpSpMkLst>
        </pc:grpChg>
        <pc:grpChg chg="add del mod">
          <ac:chgData name="David Stevens" userId="73fe415a-d21a-4898-bfab-0e75d37181d7" providerId="ADAL" clId="{FDF1147B-6426-4869-86DA-B776762969DE}" dt="2019-06-14T12:06:52.865" v="3318" actId="165"/>
          <ac:grpSpMkLst>
            <pc:docMk/>
            <pc:sldMk cId="3658851252" sldId="308"/>
            <ac:grpSpMk id="31" creationId="{43E57361-E6D3-4706-9FC7-A794DA318847}"/>
          </ac:grpSpMkLst>
        </pc:grpChg>
        <pc:grpChg chg="add del mod">
          <ac:chgData name="David Stevens" userId="73fe415a-d21a-4898-bfab-0e75d37181d7" providerId="ADAL" clId="{FDF1147B-6426-4869-86DA-B776762969DE}" dt="2019-06-14T12:06:52.865" v="3318" actId="165"/>
          <ac:grpSpMkLst>
            <pc:docMk/>
            <pc:sldMk cId="3658851252" sldId="308"/>
            <ac:grpSpMk id="32" creationId="{31B0319E-DD74-4B01-B856-6895F9C3DEA1}"/>
          </ac:grpSpMkLst>
        </pc:grpChg>
        <pc:grpChg chg="add del mod">
          <ac:chgData name="David Stevens" userId="73fe415a-d21a-4898-bfab-0e75d37181d7" providerId="ADAL" clId="{FDF1147B-6426-4869-86DA-B776762969DE}" dt="2019-06-14T12:06:51.105" v="3317" actId="165"/>
          <ac:grpSpMkLst>
            <pc:docMk/>
            <pc:sldMk cId="3658851252" sldId="308"/>
            <ac:grpSpMk id="35" creationId="{EAC52C7A-34AE-42C6-B73B-8E39E9C4F18A}"/>
          </ac:grpSpMkLst>
        </pc:grpChg>
        <pc:picChg chg="add del mod">
          <ac:chgData name="David Stevens" userId="73fe415a-d21a-4898-bfab-0e75d37181d7" providerId="ADAL" clId="{FDF1147B-6426-4869-86DA-B776762969DE}" dt="2019-06-14T12:01:09.904" v="2956" actId="478"/>
          <ac:picMkLst>
            <pc:docMk/>
            <pc:sldMk cId="3658851252" sldId="308"/>
            <ac:picMk id="3" creationId="{7149A2A6-3253-451A-B07F-FED5A7431506}"/>
          </ac:picMkLst>
        </pc:picChg>
        <pc:picChg chg="del mod">
          <ac:chgData name="David Stevens" userId="73fe415a-d21a-4898-bfab-0e75d37181d7" providerId="ADAL" clId="{FDF1147B-6426-4869-86DA-B776762969DE}" dt="2019-06-14T11:58:20.810" v="2877" actId="478"/>
          <ac:picMkLst>
            <pc:docMk/>
            <pc:sldMk cId="3658851252" sldId="308"/>
            <ac:picMk id="5" creationId="{3764DBDD-E592-4F75-BEAC-2076551BE807}"/>
          </ac:picMkLst>
        </pc:picChg>
        <pc:picChg chg="add mod">
          <ac:chgData name="David Stevens" userId="73fe415a-d21a-4898-bfab-0e75d37181d7" providerId="ADAL" clId="{FDF1147B-6426-4869-86DA-B776762969DE}" dt="2019-06-14T12:01:11.688" v="2957" actId="1076"/>
          <ac:picMkLst>
            <pc:docMk/>
            <pc:sldMk cId="3658851252" sldId="308"/>
            <ac:picMk id="6" creationId="{43FA7320-958C-4463-82B7-21BF720405F6}"/>
          </ac:picMkLst>
        </pc:picChg>
        <pc:picChg chg="del mod">
          <ac:chgData name="David Stevens" userId="73fe415a-d21a-4898-bfab-0e75d37181d7" providerId="ADAL" clId="{FDF1147B-6426-4869-86DA-B776762969DE}" dt="2019-06-14T12:07:43.232" v="3333" actId="478"/>
          <ac:picMkLst>
            <pc:docMk/>
            <pc:sldMk cId="3658851252" sldId="308"/>
            <ac:picMk id="7" creationId="{071EC5BA-B2AE-4821-98B3-0D59E6BCE2EE}"/>
          </ac:picMkLst>
        </pc:picChg>
        <pc:picChg chg="add mod">
          <ac:chgData name="David Stevens" userId="73fe415a-d21a-4898-bfab-0e75d37181d7" providerId="ADAL" clId="{FDF1147B-6426-4869-86DA-B776762969DE}" dt="2019-06-14T12:03:50.553" v="3123" actId="571"/>
          <ac:picMkLst>
            <pc:docMk/>
            <pc:sldMk cId="3658851252" sldId="308"/>
            <ac:picMk id="34" creationId="{0200B1B7-5057-4168-AAC9-05AF90005027}"/>
          </ac:picMkLst>
        </pc:picChg>
        <pc:picChg chg="add del mod ord">
          <ac:chgData name="David Stevens" userId="73fe415a-d21a-4898-bfab-0e75d37181d7" providerId="ADAL" clId="{FDF1147B-6426-4869-86DA-B776762969DE}" dt="2019-06-14T12:11:28.468" v="3346"/>
          <ac:picMkLst>
            <pc:docMk/>
            <pc:sldMk cId="3658851252" sldId="308"/>
            <ac:picMk id="44" creationId="{8F15097A-03CF-462E-A8D0-0E5D4C537A38}"/>
          </ac:picMkLst>
        </pc:picChg>
        <pc:picChg chg="add mod ord">
          <ac:chgData name="David Stevens" userId="73fe415a-d21a-4898-bfab-0e75d37181d7" providerId="ADAL" clId="{FDF1147B-6426-4869-86DA-B776762969DE}" dt="2019-06-14T12:12:06.370" v="3356" actId="29295"/>
          <ac:picMkLst>
            <pc:docMk/>
            <pc:sldMk cId="3658851252" sldId="308"/>
            <ac:picMk id="46" creationId="{891EDFF8-268E-427E-8EC6-1DC2B4D1EDCB}"/>
          </ac:picMkLst>
        </pc:picChg>
        <pc:cxnChg chg="mod topLvl">
          <ac:chgData name="David Stevens" userId="73fe415a-d21a-4898-bfab-0e75d37181d7" providerId="ADAL" clId="{FDF1147B-6426-4869-86DA-B776762969DE}" dt="2019-06-14T12:07:06.145" v="3321" actId="465"/>
          <ac:cxnSpMkLst>
            <pc:docMk/>
            <pc:sldMk cId="3658851252" sldId="308"/>
            <ac:cxnSpMk id="21" creationId="{902BF761-5DFC-4414-A8FD-E8A33D3DE817}"/>
          </ac:cxnSpMkLst>
        </pc:cxnChg>
        <pc:cxnChg chg="mod topLvl">
          <ac:chgData name="David Stevens" userId="73fe415a-d21a-4898-bfab-0e75d37181d7" providerId="ADAL" clId="{FDF1147B-6426-4869-86DA-B776762969DE}" dt="2019-06-14T12:07:32.361" v="3330" actId="12789"/>
          <ac:cxnSpMkLst>
            <pc:docMk/>
            <pc:sldMk cId="3658851252" sldId="308"/>
            <ac:cxnSpMk id="22" creationId="{193FA384-8815-40E0-B175-020FAEF319A4}"/>
          </ac:cxnSpMkLst>
        </pc:cxnChg>
        <pc:cxnChg chg="mod topLvl">
          <ac:chgData name="David Stevens" userId="73fe415a-d21a-4898-bfab-0e75d37181d7" providerId="ADAL" clId="{FDF1147B-6426-4869-86DA-B776762969DE}" dt="2019-06-14T12:07:06.145" v="3321" actId="465"/>
          <ac:cxnSpMkLst>
            <pc:docMk/>
            <pc:sldMk cId="3658851252" sldId="308"/>
            <ac:cxnSpMk id="33" creationId="{4DF735BC-C017-455B-9605-78E4932C3996}"/>
          </ac:cxnSpMkLst>
        </pc:cxnChg>
        <pc:cxnChg chg="mod topLvl">
          <ac:chgData name="David Stevens" userId="73fe415a-d21a-4898-bfab-0e75d37181d7" providerId="ADAL" clId="{FDF1147B-6426-4869-86DA-B776762969DE}" dt="2019-06-14T12:07:11.432" v="3322" actId="14100"/>
          <ac:cxnSpMkLst>
            <pc:docMk/>
            <pc:sldMk cId="3658851252" sldId="308"/>
            <ac:cxnSpMk id="38" creationId="{B813B033-CEF7-4886-AE9F-F67A5D63F64C}"/>
          </ac:cxnSpMkLst>
        </pc:cxnChg>
        <pc:cxnChg chg="add mod">
          <ac:chgData name="David Stevens" userId="73fe415a-d21a-4898-bfab-0e75d37181d7" providerId="ADAL" clId="{FDF1147B-6426-4869-86DA-B776762969DE}" dt="2019-06-14T12:07:32.361" v="3330" actId="12789"/>
          <ac:cxnSpMkLst>
            <pc:docMk/>
            <pc:sldMk cId="3658851252" sldId="308"/>
            <ac:cxnSpMk id="39" creationId="{9E988F50-764C-4E7A-A0F0-83AE5A26F0AE}"/>
          </ac:cxnSpMkLst>
        </pc:cxnChg>
        <pc:cxnChg chg="add del mod">
          <ac:chgData name="David Stevens" userId="73fe415a-d21a-4898-bfab-0e75d37181d7" providerId="ADAL" clId="{FDF1147B-6426-4869-86DA-B776762969DE}" dt="2019-06-14T12:07:16.584" v="3327" actId="478"/>
          <ac:cxnSpMkLst>
            <pc:docMk/>
            <pc:sldMk cId="3658851252" sldId="308"/>
            <ac:cxnSpMk id="42" creationId="{EF78BF12-67DE-4AAC-B7D0-2DF75606524D}"/>
          </ac:cxnSpMkLst>
        </pc:cxnChg>
      </pc:sldChg>
      <pc:sldChg chg="addSp delSp modSp add delAnim">
        <pc:chgData name="David Stevens" userId="73fe415a-d21a-4898-bfab-0e75d37181d7" providerId="ADAL" clId="{FDF1147B-6426-4869-86DA-B776762969DE}" dt="2019-06-14T12:15:25.801" v="3481" actId="6549"/>
        <pc:sldMkLst>
          <pc:docMk/>
          <pc:sldMk cId="879910777" sldId="309"/>
        </pc:sldMkLst>
        <pc:spChg chg="mod">
          <ac:chgData name="David Stevens" userId="73fe415a-d21a-4898-bfab-0e75d37181d7" providerId="ADAL" clId="{FDF1147B-6426-4869-86DA-B776762969DE}" dt="2019-06-14T12:14:52.855" v="3393" actId="6549"/>
          <ac:spMkLst>
            <pc:docMk/>
            <pc:sldMk cId="879910777" sldId="309"/>
            <ac:spMk id="13" creationId="{C933FA0C-309D-4D5D-8894-4C3CD178D8F4}"/>
          </ac:spMkLst>
        </pc:spChg>
        <pc:spChg chg="mod">
          <ac:chgData name="David Stevens" userId="73fe415a-d21a-4898-bfab-0e75d37181d7" providerId="ADAL" clId="{FDF1147B-6426-4869-86DA-B776762969DE}" dt="2019-06-14T12:14:59.320" v="3425" actId="20577"/>
          <ac:spMkLst>
            <pc:docMk/>
            <pc:sldMk cId="879910777" sldId="309"/>
            <ac:spMk id="18" creationId="{4FC1C602-B338-4D15-8B75-E5CBBB311F36}"/>
          </ac:spMkLst>
        </pc:spChg>
        <pc:spChg chg="mod">
          <ac:chgData name="David Stevens" userId="73fe415a-d21a-4898-bfab-0e75d37181d7" providerId="ADAL" clId="{FDF1147B-6426-4869-86DA-B776762969DE}" dt="2019-06-14T12:15:25.801" v="3481" actId="6549"/>
          <ac:spMkLst>
            <pc:docMk/>
            <pc:sldMk cId="879910777" sldId="309"/>
            <ac:spMk id="23" creationId="{7AF94AB1-3C12-4AD6-A91F-524E50B9117F}"/>
          </ac:spMkLst>
        </pc:spChg>
        <pc:grpChg chg="del">
          <ac:chgData name="David Stevens" userId="73fe415a-d21a-4898-bfab-0e75d37181d7" providerId="ADAL" clId="{FDF1147B-6426-4869-86DA-B776762969DE}" dt="2019-06-14T12:15:08.386" v="3427" actId="478"/>
          <ac:grpSpMkLst>
            <pc:docMk/>
            <pc:sldMk cId="879910777" sldId="309"/>
            <ac:grpSpMk id="26" creationId="{530EA9E1-3D68-4954-9943-E6F699B21ED4}"/>
          </ac:grpSpMkLst>
        </pc:grpChg>
        <pc:grpChg chg="del">
          <ac:chgData name="David Stevens" userId="73fe415a-d21a-4898-bfab-0e75d37181d7" providerId="ADAL" clId="{FDF1147B-6426-4869-86DA-B776762969DE}" dt="2019-06-14T12:15:06.202" v="3426" actId="478"/>
          <ac:grpSpMkLst>
            <pc:docMk/>
            <pc:sldMk cId="879910777" sldId="309"/>
            <ac:grpSpMk id="31" creationId="{43E57361-E6D3-4706-9FC7-A794DA318847}"/>
          </ac:grpSpMkLst>
        </pc:grpChg>
        <pc:grpChg chg="del">
          <ac:chgData name="David Stevens" userId="73fe415a-d21a-4898-bfab-0e75d37181d7" providerId="ADAL" clId="{FDF1147B-6426-4869-86DA-B776762969DE}" dt="2019-06-14T12:15:08.386" v="3427" actId="478"/>
          <ac:grpSpMkLst>
            <pc:docMk/>
            <pc:sldMk cId="879910777" sldId="309"/>
            <ac:grpSpMk id="32" creationId="{31B0319E-DD74-4B01-B856-6895F9C3DEA1}"/>
          </ac:grpSpMkLst>
        </pc:grpChg>
        <pc:picChg chg="del">
          <ac:chgData name="David Stevens" userId="73fe415a-d21a-4898-bfab-0e75d37181d7" providerId="ADAL" clId="{FDF1147B-6426-4869-86DA-B776762969DE}" dt="2019-06-14T12:07:45.616" v="3334" actId="478"/>
          <ac:picMkLst>
            <pc:docMk/>
            <pc:sldMk cId="879910777" sldId="309"/>
            <ac:picMk id="7" creationId="{071EC5BA-B2AE-4821-98B3-0D59E6BCE2EE}"/>
          </ac:picMkLst>
        </pc:picChg>
        <pc:picChg chg="add ord">
          <ac:chgData name="David Stevens" userId="73fe415a-d21a-4898-bfab-0e75d37181d7" providerId="ADAL" clId="{FDF1147B-6426-4869-86DA-B776762969DE}" dt="2019-06-14T12:11:31.842" v="3348" actId="167"/>
          <ac:picMkLst>
            <pc:docMk/>
            <pc:sldMk cId="879910777" sldId="309"/>
            <ac:picMk id="25" creationId="{11E1ED43-A6A8-466A-8CC8-7AF0C31C2B91}"/>
          </ac:picMkLst>
        </pc:picChg>
        <pc:cxnChg chg="mod">
          <ac:chgData name="David Stevens" userId="73fe415a-d21a-4898-bfab-0e75d37181d7" providerId="ADAL" clId="{FDF1147B-6426-4869-86DA-B776762969DE}" dt="2019-06-14T12:15:06.202" v="3426" actId="478"/>
          <ac:cxnSpMkLst>
            <pc:docMk/>
            <pc:sldMk cId="879910777" sldId="309"/>
            <ac:cxnSpMk id="21" creationId="{902BF761-5DFC-4414-A8FD-E8A33D3DE817}"/>
          </ac:cxnSpMkLst>
        </pc:cxnChg>
        <pc:cxnChg chg="mod">
          <ac:chgData name="David Stevens" userId="73fe415a-d21a-4898-bfab-0e75d37181d7" providerId="ADAL" clId="{FDF1147B-6426-4869-86DA-B776762969DE}" dt="2019-06-14T12:15:08.386" v="3427" actId="478"/>
          <ac:cxnSpMkLst>
            <pc:docMk/>
            <pc:sldMk cId="879910777" sldId="309"/>
            <ac:cxnSpMk id="22" creationId="{193FA384-8815-40E0-B175-020FAEF319A4}"/>
          </ac:cxnSpMkLst>
        </pc:cxnChg>
        <pc:cxnChg chg="mod">
          <ac:chgData name="David Stevens" userId="73fe415a-d21a-4898-bfab-0e75d37181d7" providerId="ADAL" clId="{FDF1147B-6426-4869-86DA-B776762969DE}" dt="2019-06-14T12:15:08.386" v="3427" actId="478"/>
          <ac:cxnSpMkLst>
            <pc:docMk/>
            <pc:sldMk cId="879910777" sldId="309"/>
            <ac:cxnSpMk id="33" creationId="{4DF735BC-C017-455B-9605-78E4932C3996}"/>
          </ac:cxnSpMkLst>
        </pc:cxnChg>
      </pc:sldChg>
      <pc:sldChg chg="addSp delSp modSp add">
        <pc:chgData name="David Stevens" userId="73fe415a-d21a-4898-bfab-0e75d37181d7" providerId="ADAL" clId="{FDF1147B-6426-4869-86DA-B776762969DE}" dt="2019-06-14T12:37:45.015" v="3730" actId="20577"/>
        <pc:sldMkLst>
          <pc:docMk/>
          <pc:sldMk cId="2276668958" sldId="310"/>
        </pc:sldMkLst>
        <pc:spChg chg="mod">
          <ac:chgData name="David Stevens" userId="73fe415a-d21a-4898-bfab-0e75d37181d7" providerId="ADAL" clId="{FDF1147B-6426-4869-86DA-B776762969DE}" dt="2019-06-14T12:01:38.985" v="2977" actId="6549"/>
          <ac:spMkLst>
            <pc:docMk/>
            <pc:sldMk cId="2276668958" sldId="310"/>
            <ac:spMk id="12" creationId="{A6E4D268-E0F6-4BFB-B13E-6905EC5B7C62}"/>
          </ac:spMkLst>
        </pc:spChg>
        <pc:spChg chg="mod">
          <ac:chgData name="David Stevens" userId="73fe415a-d21a-4898-bfab-0e75d37181d7" providerId="ADAL" clId="{FDF1147B-6426-4869-86DA-B776762969DE}" dt="2019-06-14T12:01:44.675" v="2994" actId="20577"/>
          <ac:spMkLst>
            <pc:docMk/>
            <pc:sldMk cId="2276668958" sldId="310"/>
            <ac:spMk id="13" creationId="{C933FA0C-309D-4D5D-8894-4C3CD178D8F4}"/>
          </ac:spMkLst>
        </pc:spChg>
        <pc:spChg chg="mod">
          <ac:chgData name="David Stevens" userId="73fe415a-d21a-4898-bfab-0e75d37181d7" providerId="ADAL" clId="{FDF1147B-6426-4869-86DA-B776762969DE}" dt="2019-06-14T12:17:35.630" v="3514" actId="20577"/>
          <ac:spMkLst>
            <pc:docMk/>
            <pc:sldMk cId="2276668958" sldId="310"/>
            <ac:spMk id="18" creationId="{4FC1C602-B338-4D15-8B75-E5CBBB311F36}"/>
          </ac:spMkLst>
        </pc:spChg>
        <pc:spChg chg="mod">
          <ac:chgData name="David Stevens" userId="73fe415a-d21a-4898-bfab-0e75d37181d7" providerId="ADAL" clId="{FDF1147B-6426-4869-86DA-B776762969DE}" dt="2019-06-14T12:17:41.424" v="3528" actId="20577"/>
          <ac:spMkLst>
            <pc:docMk/>
            <pc:sldMk cId="2276668958" sldId="310"/>
            <ac:spMk id="19" creationId="{0C9167C3-F26F-4C90-AF44-5BDD4765C762}"/>
          </ac:spMkLst>
        </pc:spChg>
        <pc:spChg chg="mod">
          <ac:chgData name="David Stevens" userId="73fe415a-d21a-4898-bfab-0e75d37181d7" providerId="ADAL" clId="{FDF1147B-6426-4869-86DA-B776762969DE}" dt="2019-06-14T12:37:04.215" v="3626" actId="20577"/>
          <ac:spMkLst>
            <pc:docMk/>
            <pc:sldMk cId="2276668958" sldId="310"/>
            <ac:spMk id="20" creationId="{9F02A274-24B0-4280-9E26-70EB19FF2488}"/>
          </ac:spMkLst>
        </pc:spChg>
        <pc:spChg chg="mod">
          <ac:chgData name="David Stevens" userId="73fe415a-d21a-4898-bfab-0e75d37181d7" providerId="ADAL" clId="{FDF1147B-6426-4869-86DA-B776762969DE}" dt="2019-06-14T12:37:45.015" v="3730" actId="20577"/>
          <ac:spMkLst>
            <pc:docMk/>
            <pc:sldMk cId="2276668958" sldId="310"/>
            <ac:spMk id="28" creationId="{3B6356CF-9FE4-4572-909A-8FF22C3B851C}"/>
          </ac:spMkLst>
        </pc:spChg>
        <pc:picChg chg="del">
          <ac:chgData name="David Stevens" userId="73fe415a-d21a-4898-bfab-0e75d37181d7" providerId="ADAL" clId="{FDF1147B-6426-4869-86DA-B776762969DE}" dt="2019-06-14T12:01:31.057" v="2965" actId="478"/>
          <ac:picMkLst>
            <pc:docMk/>
            <pc:sldMk cId="2276668958" sldId="310"/>
            <ac:picMk id="3" creationId="{7149A2A6-3253-451A-B07F-FED5A7431506}"/>
          </ac:picMkLst>
        </pc:picChg>
        <pc:picChg chg="add mod">
          <ac:chgData name="David Stevens" userId="73fe415a-d21a-4898-bfab-0e75d37181d7" providerId="ADAL" clId="{FDF1147B-6426-4869-86DA-B776762969DE}" dt="2019-06-14T12:01:36.367" v="2970" actId="14100"/>
          <ac:picMkLst>
            <pc:docMk/>
            <pc:sldMk cId="2276668958" sldId="310"/>
            <ac:picMk id="4" creationId="{554C1C82-5D05-4B9D-92C6-350D344D98A0}"/>
          </ac:picMkLst>
        </pc:picChg>
        <pc:picChg chg="add mod ord">
          <ac:chgData name="David Stevens" userId="73fe415a-d21a-4898-bfab-0e75d37181d7" providerId="ADAL" clId="{FDF1147B-6426-4869-86DA-B776762969DE}" dt="2019-06-14T12:12:41.391" v="3364" actId="1076"/>
          <ac:picMkLst>
            <pc:docMk/>
            <pc:sldMk cId="2276668958" sldId="310"/>
            <ac:picMk id="6" creationId="{560C6F17-D018-488F-9875-197D811550B6}"/>
          </ac:picMkLst>
        </pc:picChg>
        <pc:picChg chg="del">
          <ac:chgData name="David Stevens" userId="73fe415a-d21a-4898-bfab-0e75d37181d7" providerId="ADAL" clId="{FDF1147B-6426-4869-86DA-B776762969DE}" dt="2019-06-14T12:07:47.928" v="3335" actId="478"/>
          <ac:picMkLst>
            <pc:docMk/>
            <pc:sldMk cId="2276668958" sldId="310"/>
            <ac:picMk id="7" creationId="{071EC5BA-B2AE-4821-98B3-0D59E6BCE2EE}"/>
          </ac:picMkLst>
        </pc:picChg>
      </pc:sldChg>
      <pc:sldChg chg="addSp delSp modSp add ord">
        <pc:chgData name="David Stevens" userId="73fe415a-d21a-4898-bfab-0e75d37181d7" providerId="ADAL" clId="{FDF1147B-6426-4869-86DA-B776762969DE}" dt="2019-06-14T12:46:51.649" v="3937" actId="6549"/>
        <pc:sldMkLst>
          <pc:docMk/>
          <pc:sldMk cId="1229943851" sldId="311"/>
        </pc:sldMkLst>
        <pc:spChg chg="add mod">
          <ac:chgData name="David Stevens" userId="73fe415a-d21a-4898-bfab-0e75d37181d7" providerId="ADAL" clId="{FDF1147B-6426-4869-86DA-B776762969DE}" dt="2019-06-14T12:46:19.101" v="3848" actId="164"/>
          <ac:spMkLst>
            <pc:docMk/>
            <pc:sldMk cId="1229943851" sldId="311"/>
            <ac:spMk id="25" creationId="{10DBF0E4-5A82-48B3-A517-B4EBACB9CD4A}"/>
          </ac:spMkLst>
        </pc:spChg>
        <pc:spChg chg="del mod topLvl">
          <ac:chgData name="David Stevens" userId="73fe415a-d21a-4898-bfab-0e75d37181d7" providerId="ADAL" clId="{FDF1147B-6426-4869-86DA-B776762969DE}" dt="2019-06-14T12:45:42.157" v="3796" actId="478"/>
          <ac:spMkLst>
            <pc:docMk/>
            <pc:sldMk cId="1229943851" sldId="311"/>
            <ac:spMk id="35" creationId="{0BD5A709-B538-480A-8991-6DAFD07FCD38}"/>
          </ac:spMkLst>
        </pc:spChg>
        <pc:spChg chg="mod topLvl">
          <ac:chgData name="David Stevens" userId="73fe415a-d21a-4898-bfab-0e75d37181d7" providerId="ADAL" clId="{FDF1147B-6426-4869-86DA-B776762969DE}" dt="2019-06-14T12:46:19.101" v="3848" actId="164"/>
          <ac:spMkLst>
            <pc:docMk/>
            <pc:sldMk cId="1229943851" sldId="311"/>
            <ac:spMk id="47" creationId="{7D1B26AE-650A-4EC6-A065-CC27AA9E4B7A}"/>
          </ac:spMkLst>
        </pc:spChg>
        <pc:spChg chg="del">
          <ac:chgData name="David Stevens" userId="73fe415a-d21a-4898-bfab-0e75d37181d7" providerId="ADAL" clId="{FDF1147B-6426-4869-86DA-B776762969DE}" dt="2019-06-14T12:45:32.734" v="3789" actId="478"/>
          <ac:spMkLst>
            <pc:docMk/>
            <pc:sldMk cId="1229943851" sldId="311"/>
            <ac:spMk id="50" creationId="{AB884755-6E00-4247-962E-5E1AA2973B35}"/>
          </ac:spMkLst>
        </pc:spChg>
        <pc:spChg chg="del">
          <ac:chgData name="David Stevens" userId="73fe415a-d21a-4898-bfab-0e75d37181d7" providerId="ADAL" clId="{FDF1147B-6426-4869-86DA-B776762969DE}" dt="2019-06-14T12:45:30.838" v="3788" actId="478"/>
          <ac:spMkLst>
            <pc:docMk/>
            <pc:sldMk cId="1229943851" sldId="311"/>
            <ac:spMk id="51" creationId="{6E086F6C-2335-44FF-979B-32457D2C5E4D}"/>
          </ac:spMkLst>
        </pc:spChg>
        <pc:spChg chg="del mod topLvl">
          <ac:chgData name="David Stevens" userId="73fe415a-d21a-4898-bfab-0e75d37181d7" providerId="ADAL" clId="{FDF1147B-6426-4869-86DA-B776762969DE}" dt="2019-06-14T12:46:14.661" v="3847" actId="478"/>
          <ac:spMkLst>
            <pc:docMk/>
            <pc:sldMk cId="1229943851" sldId="311"/>
            <ac:spMk id="54" creationId="{FEECF531-A00C-4295-B8A8-0D6221AE64A7}"/>
          </ac:spMkLst>
        </pc:spChg>
        <pc:spChg chg="del mod topLvl">
          <ac:chgData name="David Stevens" userId="73fe415a-d21a-4898-bfab-0e75d37181d7" providerId="ADAL" clId="{FDF1147B-6426-4869-86DA-B776762969DE}" dt="2019-06-14T12:46:14.661" v="3847" actId="478"/>
          <ac:spMkLst>
            <pc:docMk/>
            <pc:sldMk cId="1229943851" sldId="311"/>
            <ac:spMk id="55" creationId="{717A24BF-7345-4DEA-9C12-DE5AC8FC15C7}"/>
          </ac:spMkLst>
        </pc:spChg>
        <pc:spChg chg="del mod topLvl">
          <ac:chgData name="David Stevens" userId="73fe415a-d21a-4898-bfab-0e75d37181d7" providerId="ADAL" clId="{FDF1147B-6426-4869-86DA-B776762969DE}" dt="2019-06-14T12:45:44.829" v="3798" actId="478"/>
          <ac:spMkLst>
            <pc:docMk/>
            <pc:sldMk cId="1229943851" sldId="311"/>
            <ac:spMk id="57" creationId="{98C0D305-79EC-4148-8C01-802483102BFF}"/>
          </ac:spMkLst>
        </pc:spChg>
        <pc:spChg chg="mod topLvl">
          <ac:chgData name="David Stevens" userId="73fe415a-d21a-4898-bfab-0e75d37181d7" providerId="ADAL" clId="{FDF1147B-6426-4869-86DA-B776762969DE}" dt="2019-06-14T12:46:21.918" v="3850" actId="12789"/>
          <ac:spMkLst>
            <pc:docMk/>
            <pc:sldMk cId="1229943851" sldId="311"/>
            <ac:spMk id="60" creationId="{46B3C886-BA9A-4AC5-A087-81BAFDE8A95A}"/>
          </ac:spMkLst>
        </pc:spChg>
        <pc:spChg chg="mod topLvl">
          <ac:chgData name="David Stevens" userId="73fe415a-d21a-4898-bfab-0e75d37181d7" providerId="ADAL" clId="{FDF1147B-6426-4869-86DA-B776762969DE}" dt="2019-06-14T12:46:19.101" v="3848" actId="164"/>
          <ac:spMkLst>
            <pc:docMk/>
            <pc:sldMk cId="1229943851" sldId="311"/>
            <ac:spMk id="111" creationId="{A05B146F-2549-4636-A1C7-25DF46E56E15}"/>
          </ac:spMkLst>
        </pc:spChg>
        <pc:spChg chg="mod">
          <ac:chgData name="David Stevens" userId="73fe415a-d21a-4898-bfab-0e75d37181d7" providerId="ADAL" clId="{FDF1147B-6426-4869-86DA-B776762969DE}" dt="2019-06-14T12:46:51.649" v="3937" actId="6549"/>
          <ac:spMkLst>
            <pc:docMk/>
            <pc:sldMk cId="1229943851" sldId="311"/>
            <ac:spMk id="121" creationId="{28757CDD-1285-4CED-81F5-BD56416C7ADA}"/>
          </ac:spMkLst>
        </pc:spChg>
        <pc:spChg chg="mod topLvl">
          <ac:chgData name="David Stevens" userId="73fe415a-d21a-4898-bfab-0e75d37181d7" providerId="ADAL" clId="{FDF1147B-6426-4869-86DA-B776762969DE}" dt="2019-06-14T12:46:19.101" v="3848" actId="164"/>
          <ac:spMkLst>
            <pc:docMk/>
            <pc:sldMk cId="1229943851" sldId="311"/>
            <ac:spMk id="189" creationId="{5143EACF-DA0D-46A3-87AA-1A174AC90D08}"/>
          </ac:spMkLst>
        </pc:spChg>
        <pc:spChg chg="mod">
          <ac:chgData name="David Stevens" userId="73fe415a-d21a-4898-bfab-0e75d37181d7" providerId="ADAL" clId="{FDF1147B-6426-4869-86DA-B776762969DE}" dt="2019-06-14T12:40:27.510" v="3776" actId="20577"/>
          <ac:spMkLst>
            <pc:docMk/>
            <pc:sldMk cId="1229943851" sldId="311"/>
            <ac:spMk id="237" creationId="{4ED1BF2A-552F-4A46-A5E6-3CFA6076350E}"/>
          </ac:spMkLst>
        </pc:spChg>
        <pc:grpChg chg="add mod">
          <ac:chgData name="David Stevens" userId="73fe415a-d21a-4898-bfab-0e75d37181d7" providerId="ADAL" clId="{FDF1147B-6426-4869-86DA-B776762969DE}" dt="2019-06-14T12:46:21.918" v="3850" actId="12789"/>
          <ac:grpSpMkLst>
            <pc:docMk/>
            <pc:sldMk cId="1229943851" sldId="311"/>
            <ac:grpSpMk id="2" creationId="{56AE80F2-0A2C-43F0-8D5D-C92BEC74D93C}"/>
          </ac:grpSpMkLst>
        </pc:grpChg>
        <pc:grpChg chg="del mod topLvl">
          <ac:chgData name="David Stevens" userId="73fe415a-d21a-4898-bfab-0e75d37181d7" providerId="ADAL" clId="{FDF1147B-6426-4869-86DA-B776762969DE}" dt="2019-06-14T12:45:38.286" v="3793" actId="165"/>
          <ac:grpSpMkLst>
            <pc:docMk/>
            <pc:sldMk cId="1229943851" sldId="311"/>
            <ac:grpSpMk id="13" creationId="{9657D37F-E5FC-4156-B747-3794643CB46A}"/>
          </ac:grpSpMkLst>
        </pc:grpChg>
        <pc:grpChg chg="add del">
          <ac:chgData name="David Stevens" userId="73fe415a-d21a-4898-bfab-0e75d37181d7" providerId="ADAL" clId="{FDF1147B-6426-4869-86DA-B776762969DE}" dt="2019-06-14T12:45:36.398" v="3792" actId="165"/>
          <ac:grpSpMkLst>
            <pc:docMk/>
            <pc:sldMk cId="1229943851" sldId="311"/>
            <ac:grpSpMk id="14" creationId="{0D8E674C-74C5-4FA2-8D04-C9A2751DFE24}"/>
          </ac:grpSpMkLst>
        </pc:grpChg>
        <pc:grpChg chg="del mod topLvl">
          <ac:chgData name="David Stevens" userId="73fe415a-d21a-4898-bfab-0e75d37181d7" providerId="ADAL" clId="{FDF1147B-6426-4869-86DA-B776762969DE}" dt="2019-06-14T12:45:41.477" v="3795" actId="478"/>
          <ac:grpSpMkLst>
            <pc:docMk/>
            <pc:sldMk cId="1229943851" sldId="311"/>
            <ac:grpSpMk id="39" creationId="{AA172EE3-D73E-45E8-8487-2A45489A31C9}"/>
          </ac:grpSpMkLst>
        </pc:grpChg>
        <pc:cxnChg chg="add mod">
          <ac:chgData name="David Stevens" userId="73fe415a-d21a-4898-bfab-0e75d37181d7" providerId="ADAL" clId="{FDF1147B-6426-4869-86DA-B776762969DE}" dt="2019-06-14T12:46:19.101" v="3848" actId="164"/>
          <ac:cxnSpMkLst>
            <pc:docMk/>
            <pc:sldMk cId="1229943851" sldId="311"/>
            <ac:cxnSpMk id="24" creationId="{9A409953-2D61-4599-A073-654F5FFCFF39}"/>
          </ac:cxnSpMkLst>
        </pc:cxnChg>
        <pc:cxnChg chg="del mod topLvl">
          <ac:chgData name="David Stevens" userId="73fe415a-d21a-4898-bfab-0e75d37181d7" providerId="ADAL" clId="{FDF1147B-6426-4869-86DA-B776762969DE}" dt="2019-06-14T12:45:43.165" v="3797" actId="478"/>
          <ac:cxnSpMkLst>
            <pc:docMk/>
            <pc:sldMk cId="1229943851" sldId="311"/>
            <ac:cxnSpMk id="32" creationId="{148A73E1-F826-4913-9A2B-503AAAF14FEE}"/>
          </ac:cxnSpMkLst>
        </pc:cxnChg>
        <pc:cxnChg chg="del mod topLvl">
          <ac:chgData name="David Stevens" userId="73fe415a-d21a-4898-bfab-0e75d37181d7" providerId="ADAL" clId="{FDF1147B-6426-4869-86DA-B776762969DE}" dt="2019-06-14T12:45:39.686" v="3794" actId="478"/>
          <ac:cxnSpMkLst>
            <pc:docMk/>
            <pc:sldMk cId="1229943851" sldId="311"/>
            <ac:cxnSpMk id="34" creationId="{C68D6AB0-33F6-4AF9-A6CB-5A8525FFCBBD}"/>
          </ac:cxnSpMkLst>
        </pc:cxnChg>
        <pc:cxnChg chg="mod topLvl">
          <ac:chgData name="David Stevens" userId="73fe415a-d21a-4898-bfab-0e75d37181d7" providerId="ADAL" clId="{FDF1147B-6426-4869-86DA-B776762969DE}" dt="2019-06-14T12:46:19.101" v="3848" actId="164"/>
          <ac:cxnSpMkLst>
            <pc:docMk/>
            <pc:sldMk cId="1229943851" sldId="311"/>
            <ac:cxnSpMk id="49" creationId="{F9DB2EA3-34C8-4F73-A25C-16A9E27181EB}"/>
          </ac:cxnSpMkLst>
        </pc:cxnChg>
        <pc:cxnChg chg="add del mod topLvl">
          <ac:chgData name="David Stevens" userId="73fe415a-d21a-4898-bfab-0e75d37181d7" providerId="ADAL" clId="{FDF1147B-6426-4869-86DA-B776762969DE}" dt="2019-06-14T12:46:19.101" v="3848" actId="164"/>
          <ac:cxnSpMkLst>
            <pc:docMk/>
            <pc:sldMk cId="1229943851" sldId="311"/>
            <ac:cxnSpMk id="112" creationId="{CC55A4EE-97FB-491D-8C02-E12CA121900D}"/>
          </ac:cxnSpMkLst>
        </pc:cxnChg>
      </pc:sldChg>
      <pc:sldChg chg="addSp delSp modSp add">
        <pc:chgData name="David Stevens" userId="73fe415a-d21a-4898-bfab-0e75d37181d7" providerId="ADAL" clId="{FDF1147B-6426-4869-86DA-B776762969DE}" dt="2019-06-14T13:07:50.725" v="4339" actId="165"/>
        <pc:sldMkLst>
          <pc:docMk/>
          <pc:sldMk cId="1823132065" sldId="312"/>
        </pc:sldMkLst>
        <pc:spChg chg="add del mod">
          <ac:chgData name="David Stevens" userId="73fe415a-d21a-4898-bfab-0e75d37181d7" providerId="ADAL" clId="{FDF1147B-6426-4869-86DA-B776762969DE}" dt="2019-06-14T12:55:49.025" v="4090" actId="478"/>
          <ac:spMkLst>
            <pc:docMk/>
            <pc:sldMk cId="1823132065" sldId="312"/>
            <ac:spMk id="15" creationId="{C7F2BF2C-B4F9-4D22-A8DE-8B8BDF407A1B}"/>
          </ac:spMkLst>
        </pc:spChg>
        <pc:spChg chg="add del mod">
          <ac:chgData name="David Stevens" userId="73fe415a-d21a-4898-bfab-0e75d37181d7" providerId="ADAL" clId="{FDF1147B-6426-4869-86DA-B776762969DE}" dt="2019-06-14T12:56:29.031" v="4160" actId="478"/>
          <ac:spMkLst>
            <pc:docMk/>
            <pc:sldMk cId="1823132065" sldId="312"/>
            <ac:spMk id="16" creationId="{2FA0503D-7569-44AA-97CE-9A3F06BE667E}"/>
          </ac:spMkLst>
        </pc:spChg>
        <pc:spChg chg="add del mod">
          <ac:chgData name="David Stevens" userId="73fe415a-d21a-4898-bfab-0e75d37181d7" providerId="ADAL" clId="{FDF1147B-6426-4869-86DA-B776762969DE}" dt="2019-06-14T12:56:29.031" v="4160" actId="478"/>
          <ac:spMkLst>
            <pc:docMk/>
            <pc:sldMk cId="1823132065" sldId="312"/>
            <ac:spMk id="17" creationId="{FCA44050-9896-469B-8C33-17EED95B0FBF}"/>
          </ac:spMkLst>
        </pc:spChg>
        <pc:spChg chg="add del mod">
          <ac:chgData name="David Stevens" userId="73fe415a-d21a-4898-bfab-0e75d37181d7" providerId="ADAL" clId="{FDF1147B-6426-4869-86DA-B776762969DE}" dt="2019-06-14T12:56:29.031" v="4160" actId="478"/>
          <ac:spMkLst>
            <pc:docMk/>
            <pc:sldMk cId="1823132065" sldId="312"/>
            <ac:spMk id="20" creationId="{3682CD3B-D597-49D7-942A-F53D78056B76}"/>
          </ac:spMkLst>
        </pc:spChg>
        <pc:spChg chg="add del mod">
          <ac:chgData name="David Stevens" userId="73fe415a-d21a-4898-bfab-0e75d37181d7" providerId="ADAL" clId="{FDF1147B-6426-4869-86DA-B776762969DE}" dt="2019-06-14T12:56:29.031" v="4160" actId="478"/>
          <ac:spMkLst>
            <pc:docMk/>
            <pc:sldMk cId="1823132065" sldId="312"/>
            <ac:spMk id="21" creationId="{2B851E89-51AA-4048-AB54-01071C440754}"/>
          </ac:spMkLst>
        </pc:spChg>
        <pc:spChg chg="add mod topLvl">
          <ac:chgData name="David Stevens" userId="73fe415a-d21a-4898-bfab-0e75d37181d7" providerId="ADAL" clId="{FDF1147B-6426-4869-86DA-B776762969DE}" dt="2019-06-14T13:07:50.725" v="4339" actId="165"/>
          <ac:spMkLst>
            <pc:docMk/>
            <pc:sldMk cId="1823132065" sldId="312"/>
            <ac:spMk id="22" creationId="{A01486C8-D040-4D6A-B421-53E0B44F015C}"/>
          </ac:spMkLst>
        </pc:spChg>
        <pc:spChg chg="add mod topLvl">
          <ac:chgData name="David Stevens" userId="73fe415a-d21a-4898-bfab-0e75d37181d7" providerId="ADAL" clId="{FDF1147B-6426-4869-86DA-B776762969DE}" dt="2019-06-14T13:07:50.725" v="4339" actId="165"/>
          <ac:spMkLst>
            <pc:docMk/>
            <pc:sldMk cId="1823132065" sldId="312"/>
            <ac:spMk id="23" creationId="{51EC8ED0-1236-4961-8540-464CB40D7C3C}"/>
          </ac:spMkLst>
        </pc:spChg>
        <pc:spChg chg="add del mod">
          <ac:chgData name="David Stevens" userId="73fe415a-d21a-4898-bfab-0e75d37181d7" providerId="ADAL" clId="{FDF1147B-6426-4869-86DA-B776762969DE}" dt="2019-06-14T12:56:29.031" v="4160" actId="478"/>
          <ac:spMkLst>
            <pc:docMk/>
            <pc:sldMk cId="1823132065" sldId="312"/>
            <ac:spMk id="26" creationId="{CC8EC3DC-AE1A-4577-8632-7DA3218DD75B}"/>
          </ac:spMkLst>
        </pc:spChg>
        <pc:spChg chg="add del">
          <ac:chgData name="David Stevens" userId="73fe415a-d21a-4898-bfab-0e75d37181d7" providerId="ADAL" clId="{FDF1147B-6426-4869-86DA-B776762969DE}" dt="2019-06-14T12:47:52.253" v="3983" actId="478"/>
          <ac:spMkLst>
            <pc:docMk/>
            <pc:sldMk cId="1823132065" sldId="312"/>
            <ac:spMk id="30" creationId="{B11F29D5-E33A-4F79-9DA8-202387795117}"/>
          </ac:spMkLst>
        </pc:spChg>
        <pc:spChg chg="add del">
          <ac:chgData name="David Stevens" userId="73fe415a-d21a-4898-bfab-0e75d37181d7" providerId="ADAL" clId="{FDF1147B-6426-4869-86DA-B776762969DE}" dt="2019-06-14T12:47:54.874" v="3984" actId="478"/>
          <ac:spMkLst>
            <pc:docMk/>
            <pc:sldMk cId="1823132065" sldId="312"/>
            <ac:spMk id="31" creationId="{CFBDE979-ECA3-486D-97F0-1536CC9BF2AC}"/>
          </ac:spMkLst>
        </pc:spChg>
        <pc:spChg chg="add del">
          <ac:chgData name="David Stevens" userId="73fe415a-d21a-4898-bfab-0e75d37181d7" providerId="ADAL" clId="{FDF1147B-6426-4869-86DA-B776762969DE}" dt="2019-06-14T12:47:54.874" v="3984" actId="478"/>
          <ac:spMkLst>
            <pc:docMk/>
            <pc:sldMk cId="1823132065" sldId="312"/>
            <ac:spMk id="32" creationId="{5A0BF350-FCD2-40A3-8BDB-CF5D9DB01F57}"/>
          </ac:spMkLst>
        </pc:spChg>
        <pc:spChg chg="add del">
          <ac:chgData name="David Stevens" userId="73fe415a-d21a-4898-bfab-0e75d37181d7" providerId="ADAL" clId="{FDF1147B-6426-4869-86DA-B776762969DE}" dt="2019-06-14T12:47:54.874" v="3984" actId="478"/>
          <ac:spMkLst>
            <pc:docMk/>
            <pc:sldMk cId="1823132065" sldId="312"/>
            <ac:spMk id="33" creationId="{F95F72BE-CEFC-4933-9B13-23B13B6B70BD}"/>
          </ac:spMkLst>
        </pc:spChg>
        <pc:spChg chg="add del">
          <ac:chgData name="David Stevens" userId="73fe415a-d21a-4898-bfab-0e75d37181d7" providerId="ADAL" clId="{FDF1147B-6426-4869-86DA-B776762969DE}" dt="2019-06-14T12:47:54.874" v="3984" actId="478"/>
          <ac:spMkLst>
            <pc:docMk/>
            <pc:sldMk cId="1823132065" sldId="312"/>
            <ac:spMk id="34" creationId="{AA0381FD-0A18-45C8-90EF-99507539FD51}"/>
          </ac:spMkLst>
        </pc:spChg>
        <pc:spChg chg="add del">
          <ac:chgData name="David Stevens" userId="73fe415a-d21a-4898-bfab-0e75d37181d7" providerId="ADAL" clId="{FDF1147B-6426-4869-86DA-B776762969DE}" dt="2019-06-14T12:47:54.874" v="3984" actId="478"/>
          <ac:spMkLst>
            <pc:docMk/>
            <pc:sldMk cId="1823132065" sldId="312"/>
            <ac:spMk id="35" creationId="{CA8589E6-E12C-49A2-BA27-8C7E7019BC3C}"/>
          </ac:spMkLst>
        </pc:spChg>
        <pc:spChg chg="add del">
          <ac:chgData name="David Stevens" userId="73fe415a-d21a-4898-bfab-0e75d37181d7" providerId="ADAL" clId="{FDF1147B-6426-4869-86DA-B776762969DE}" dt="2019-06-14T12:47:56.629" v="3985" actId="478"/>
          <ac:spMkLst>
            <pc:docMk/>
            <pc:sldMk cId="1823132065" sldId="312"/>
            <ac:spMk id="36" creationId="{C683F08E-3AC9-463B-B08A-D196ED686C85}"/>
          </ac:spMkLst>
        </pc:spChg>
        <pc:spChg chg="add del">
          <ac:chgData name="David Stevens" userId="73fe415a-d21a-4898-bfab-0e75d37181d7" providerId="ADAL" clId="{FDF1147B-6426-4869-86DA-B776762969DE}" dt="2019-06-14T12:47:54.874" v="3984" actId="478"/>
          <ac:spMkLst>
            <pc:docMk/>
            <pc:sldMk cId="1823132065" sldId="312"/>
            <ac:spMk id="37" creationId="{B63550C6-AEE2-4D81-85C2-34C2435901C2}"/>
          </ac:spMkLst>
        </pc:spChg>
        <pc:spChg chg="add mod topLvl">
          <ac:chgData name="David Stevens" userId="73fe415a-d21a-4898-bfab-0e75d37181d7" providerId="ADAL" clId="{FDF1147B-6426-4869-86DA-B776762969DE}" dt="2019-06-14T13:07:50.725" v="4339" actId="165"/>
          <ac:spMkLst>
            <pc:docMk/>
            <pc:sldMk cId="1823132065" sldId="312"/>
            <ac:spMk id="48" creationId="{70636B09-18F7-428D-8299-3C4757B55106}"/>
          </ac:spMkLst>
        </pc:spChg>
        <pc:spChg chg="add mod topLvl">
          <ac:chgData name="David Stevens" userId="73fe415a-d21a-4898-bfab-0e75d37181d7" providerId="ADAL" clId="{FDF1147B-6426-4869-86DA-B776762969DE}" dt="2019-06-14T13:07:50.725" v="4339" actId="165"/>
          <ac:spMkLst>
            <pc:docMk/>
            <pc:sldMk cId="1823132065" sldId="312"/>
            <ac:spMk id="51" creationId="{64D6F6B0-E875-4BD3-82CB-7FCED676B103}"/>
          </ac:spMkLst>
        </pc:spChg>
        <pc:spChg chg="add mod topLvl">
          <ac:chgData name="David Stevens" userId="73fe415a-d21a-4898-bfab-0e75d37181d7" providerId="ADAL" clId="{FDF1147B-6426-4869-86DA-B776762969DE}" dt="2019-06-14T13:07:50.725" v="4339" actId="165"/>
          <ac:spMkLst>
            <pc:docMk/>
            <pc:sldMk cId="1823132065" sldId="312"/>
            <ac:spMk id="52" creationId="{C1F812A6-5682-4A49-93FA-6AFD3DBB0C9B}"/>
          </ac:spMkLst>
        </pc:spChg>
        <pc:spChg chg="add mod topLvl">
          <ac:chgData name="David Stevens" userId="73fe415a-d21a-4898-bfab-0e75d37181d7" providerId="ADAL" clId="{FDF1147B-6426-4869-86DA-B776762969DE}" dt="2019-06-14T13:07:50.725" v="4339" actId="165"/>
          <ac:spMkLst>
            <pc:docMk/>
            <pc:sldMk cId="1823132065" sldId="312"/>
            <ac:spMk id="53" creationId="{EDEC6E10-D1D0-40B7-9B1D-B9D90E694E77}"/>
          </ac:spMkLst>
        </pc:spChg>
        <pc:spChg chg="add ord">
          <ac:chgData name="David Stevens" userId="73fe415a-d21a-4898-bfab-0e75d37181d7" providerId="ADAL" clId="{FDF1147B-6426-4869-86DA-B776762969DE}" dt="2019-06-14T12:56:53.207" v="4166" actId="167"/>
          <ac:spMkLst>
            <pc:docMk/>
            <pc:sldMk cId="1823132065" sldId="312"/>
            <ac:spMk id="54" creationId="{945A7CE1-8957-4FC0-A3D6-67E9A0FD8D6F}"/>
          </ac:spMkLst>
        </pc:spChg>
        <pc:spChg chg="add mod">
          <ac:chgData name="David Stevens" userId="73fe415a-d21a-4898-bfab-0e75d37181d7" providerId="ADAL" clId="{FDF1147B-6426-4869-86DA-B776762969DE}" dt="2019-06-14T12:58:03.436" v="4219" actId="1076"/>
          <ac:spMkLst>
            <pc:docMk/>
            <pc:sldMk cId="1823132065" sldId="312"/>
            <ac:spMk id="55" creationId="{659C351F-CB58-4D66-A0ED-A6DF085CBBE3}"/>
          </ac:spMkLst>
        </pc:spChg>
        <pc:spChg chg="add mod">
          <ac:chgData name="David Stevens" userId="73fe415a-d21a-4898-bfab-0e75d37181d7" providerId="ADAL" clId="{FDF1147B-6426-4869-86DA-B776762969DE}" dt="2019-06-14T12:57:59.380" v="4218" actId="1076"/>
          <ac:spMkLst>
            <pc:docMk/>
            <pc:sldMk cId="1823132065" sldId="312"/>
            <ac:spMk id="56" creationId="{E7EBA0E0-5731-48FE-86A9-79DCB08E37A7}"/>
          </ac:spMkLst>
        </pc:spChg>
        <pc:spChg chg="del mod">
          <ac:chgData name="David Stevens" userId="73fe415a-d21a-4898-bfab-0e75d37181d7" providerId="ADAL" clId="{FDF1147B-6426-4869-86DA-B776762969DE}" dt="2019-06-14T12:47:50.541" v="3982" actId="478"/>
          <ac:spMkLst>
            <pc:docMk/>
            <pc:sldMk cId="1823132065" sldId="312"/>
            <ac:spMk id="60" creationId="{46B3C886-BA9A-4AC5-A087-81BAFDE8A95A}"/>
          </ac:spMkLst>
        </pc:spChg>
        <pc:spChg chg="mod">
          <ac:chgData name="David Stevens" userId="73fe415a-d21a-4898-bfab-0e75d37181d7" providerId="ADAL" clId="{FDF1147B-6426-4869-86DA-B776762969DE}" dt="2019-06-14T12:57:01.646" v="4174" actId="20577"/>
          <ac:spMkLst>
            <pc:docMk/>
            <pc:sldMk cId="1823132065" sldId="312"/>
            <ac:spMk id="121" creationId="{28757CDD-1285-4CED-81F5-BD56416C7ADA}"/>
          </ac:spMkLst>
        </pc:spChg>
        <pc:spChg chg="mod">
          <ac:chgData name="David Stevens" userId="73fe415a-d21a-4898-bfab-0e75d37181d7" providerId="ADAL" clId="{FDF1147B-6426-4869-86DA-B776762969DE}" dt="2019-06-14T12:47:12.358" v="3948" actId="6549"/>
          <ac:spMkLst>
            <pc:docMk/>
            <pc:sldMk cId="1823132065" sldId="312"/>
            <ac:spMk id="237" creationId="{4ED1BF2A-552F-4A46-A5E6-3CFA6076350E}"/>
          </ac:spMkLst>
        </pc:spChg>
        <pc:grpChg chg="del mod">
          <ac:chgData name="David Stevens" userId="73fe415a-d21a-4898-bfab-0e75d37181d7" providerId="ADAL" clId="{FDF1147B-6426-4869-86DA-B776762969DE}" dt="2019-06-14T12:57:04.577" v="4175" actId="478"/>
          <ac:grpSpMkLst>
            <pc:docMk/>
            <pc:sldMk cId="1823132065" sldId="312"/>
            <ac:grpSpMk id="2" creationId="{56AE80F2-0A2C-43F0-8D5D-C92BEC74D93C}"/>
          </ac:grpSpMkLst>
        </pc:grpChg>
        <pc:grpChg chg="add del mod">
          <ac:chgData name="David Stevens" userId="73fe415a-d21a-4898-bfab-0e75d37181d7" providerId="ADAL" clId="{FDF1147B-6426-4869-86DA-B776762969DE}" dt="2019-06-14T13:07:50.725" v="4339" actId="165"/>
          <ac:grpSpMkLst>
            <pc:docMk/>
            <pc:sldMk cId="1823132065" sldId="312"/>
            <ac:grpSpMk id="7" creationId="{C75C7BF4-4B68-4035-AC9F-6974575E40F1}"/>
          </ac:grpSpMkLst>
        </pc:grpChg>
        <pc:grpChg chg="add mod topLvl">
          <ac:chgData name="David Stevens" userId="73fe415a-d21a-4898-bfab-0e75d37181d7" providerId="ADAL" clId="{FDF1147B-6426-4869-86DA-B776762969DE}" dt="2019-06-14T13:07:50.725" v="4339" actId="165"/>
          <ac:grpSpMkLst>
            <pc:docMk/>
            <pc:sldMk cId="1823132065" sldId="312"/>
            <ac:grpSpMk id="27" creationId="{D5117728-E5A1-4C3B-85AB-291E59C5197F}"/>
          </ac:grpSpMkLst>
        </pc:grpChg>
        <pc:cxnChg chg="add mod topLvl">
          <ac:chgData name="David Stevens" userId="73fe415a-d21a-4898-bfab-0e75d37181d7" providerId="ADAL" clId="{FDF1147B-6426-4869-86DA-B776762969DE}" dt="2019-06-14T13:07:50.725" v="4339" actId="165"/>
          <ac:cxnSpMkLst>
            <pc:docMk/>
            <pc:sldMk cId="1823132065" sldId="312"/>
            <ac:cxnSpMk id="4" creationId="{E63196EB-6742-4EDE-BF50-61B545528CF2}"/>
          </ac:cxnSpMkLst>
        </pc:cxnChg>
        <pc:cxnChg chg="add mod topLvl">
          <ac:chgData name="David Stevens" userId="73fe415a-d21a-4898-bfab-0e75d37181d7" providerId="ADAL" clId="{FDF1147B-6426-4869-86DA-B776762969DE}" dt="2019-06-14T13:07:50.725" v="4339" actId="165"/>
          <ac:cxnSpMkLst>
            <pc:docMk/>
            <pc:sldMk cId="1823132065" sldId="312"/>
            <ac:cxnSpMk id="13" creationId="{CFEAAB06-0F75-4E5F-AA6F-99C74C6D0C9E}"/>
          </ac:cxnSpMkLst>
        </pc:cxnChg>
        <pc:cxnChg chg="add del mod">
          <ac:chgData name="David Stevens" userId="73fe415a-d21a-4898-bfab-0e75d37181d7" providerId="ADAL" clId="{FDF1147B-6426-4869-86DA-B776762969DE}" dt="2019-06-14T12:53:37.788" v="4013" actId="478"/>
          <ac:cxnSpMkLst>
            <pc:docMk/>
            <pc:sldMk cId="1823132065" sldId="312"/>
            <ac:cxnSpMk id="14" creationId="{57E9E68E-2298-4942-8665-857588628F76}"/>
          </ac:cxnSpMkLst>
        </pc:cxnChg>
        <pc:cxnChg chg="add mod topLvl">
          <ac:chgData name="David Stevens" userId="73fe415a-d21a-4898-bfab-0e75d37181d7" providerId="ADAL" clId="{FDF1147B-6426-4869-86DA-B776762969DE}" dt="2019-06-14T13:07:50.725" v="4339" actId="165"/>
          <ac:cxnSpMkLst>
            <pc:docMk/>
            <pc:sldMk cId="1823132065" sldId="312"/>
            <ac:cxnSpMk id="18" creationId="{CE3F26D5-0A59-496A-86BC-61BED338F4B5}"/>
          </ac:cxnSpMkLst>
        </pc:cxnChg>
        <pc:cxnChg chg="add mod topLvl">
          <ac:chgData name="David Stevens" userId="73fe415a-d21a-4898-bfab-0e75d37181d7" providerId="ADAL" clId="{FDF1147B-6426-4869-86DA-B776762969DE}" dt="2019-06-14T13:07:50.725" v="4339" actId="165"/>
          <ac:cxnSpMkLst>
            <pc:docMk/>
            <pc:sldMk cId="1823132065" sldId="312"/>
            <ac:cxnSpMk id="19" creationId="{687F71EB-1D9E-4408-A490-6E55F6569275}"/>
          </ac:cxnSpMkLst>
        </pc:cxnChg>
        <pc:cxnChg chg="add mod topLvl">
          <ac:chgData name="David Stevens" userId="73fe415a-d21a-4898-bfab-0e75d37181d7" providerId="ADAL" clId="{FDF1147B-6426-4869-86DA-B776762969DE}" dt="2019-06-14T13:07:50.725" v="4339" actId="165"/>
          <ac:cxnSpMkLst>
            <pc:docMk/>
            <pc:sldMk cId="1823132065" sldId="312"/>
            <ac:cxnSpMk id="38" creationId="{54CB47A8-E73D-4F16-9FD1-12757AB8C824}"/>
          </ac:cxnSpMkLst>
        </pc:cxnChg>
        <pc:cxnChg chg="add mod topLvl">
          <ac:chgData name="David Stevens" userId="73fe415a-d21a-4898-bfab-0e75d37181d7" providerId="ADAL" clId="{FDF1147B-6426-4869-86DA-B776762969DE}" dt="2019-06-14T13:07:50.725" v="4339" actId="165"/>
          <ac:cxnSpMkLst>
            <pc:docMk/>
            <pc:sldMk cId="1823132065" sldId="312"/>
            <ac:cxnSpMk id="40" creationId="{2BF00DD3-84DE-4DAB-A00F-DB7CB64C369B}"/>
          </ac:cxnSpMkLst>
        </pc:cxnChg>
        <pc:cxnChg chg="add mod topLvl">
          <ac:chgData name="David Stevens" userId="73fe415a-d21a-4898-bfab-0e75d37181d7" providerId="ADAL" clId="{FDF1147B-6426-4869-86DA-B776762969DE}" dt="2019-06-14T13:07:50.725" v="4339" actId="165"/>
          <ac:cxnSpMkLst>
            <pc:docMk/>
            <pc:sldMk cId="1823132065" sldId="312"/>
            <ac:cxnSpMk id="42" creationId="{346BD9CE-ECA4-48A5-BB07-6C79365BF940}"/>
          </ac:cxnSpMkLst>
        </pc:cxnChg>
        <pc:cxnChg chg="add mod topLvl">
          <ac:chgData name="David Stevens" userId="73fe415a-d21a-4898-bfab-0e75d37181d7" providerId="ADAL" clId="{FDF1147B-6426-4869-86DA-B776762969DE}" dt="2019-06-14T13:07:50.725" v="4339" actId="165"/>
          <ac:cxnSpMkLst>
            <pc:docMk/>
            <pc:sldMk cId="1823132065" sldId="312"/>
            <ac:cxnSpMk id="43" creationId="{7D95A42B-2389-4940-B7C6-795B31012691}"/>
          </ac:cxnSpMkLst>
        </pc:cxnChg>
        <pc:cxnChg chg="add del mod">
          <ac:chgData name="David Stevens" userId="73fe415a-d21a-4898-bfab-0e75d37181d7" providerId="ADAL" clId="{FDF1147B-6426-4869-86DA-B776762969DE}" dt="2019-06-14T12:54:55.900" v="4035" actId="478"/>
          <ac:cxnSpMkLst>
            <pc:docMk/>
            <pc:sldMk cId="1823132065" sldId="312"/>
            <ac:cxnSpMk id="44" creationId="{E42FCB85-2502-43C7-8134-C3AB35824B27}"/>
          </ac:cxnSpMkLst>
        </pc:cxnChg>
        <pc:cxnChg chg="add mod topLvl">
          <ac:chgData name="David Stevens" userId="73fe415a-d21a-4898-bfab-0e75d37181d7" providerId="ADAL" clId="{FDF1147B-6426-4869-86DA-B776762969DE}" dt="2019-06-14T13:07:50.725" v="4339" actId="165"/>
          <ac:cxnSpMkLst>
            <pc:docMk/>
            <pc:sldMk cId="1823132065" sldId="312"/>
            <ac:cxnSpMk id="45" creationId="{1CEC3B9A-53EF-48BC-9E4D-AE6C237DF2A2}"/>
          </ac:cxnSpMkLst>
        </pc:cxnChg>
        <pc:cxnChg chg="add mod topLvl">
          <ac:chgData name="David Stevens" userId="73fe415a-d21a-4898-bfab-0e75d37181d7" providerId="ADAL" clId="{FDF1147B-6426-4869-86DA-B776762969DE}" dt="2019-06-14T13:07:50.725" v="4339" actId="165"/>
          <ac:cxnSpMkLst>
            <pc:docMk/>
            <pc:sldMk cId="1823132065" sldId="312"/>
            <ac:cxnSpMk id="46" creationId="{5B552649-8547-4ACF-B25B-985345EEDC6A}"/>
          </ac:cxnSpMkLst>
        </pc:cxnChg>
        <pc:cxnChg chg="add mod topLvl">
          <ac:chgData name="David Stevens" userId="73fe415a-d21a-4898-bfab-0e75d37181d7" providerId="ADAL" clId="{FDF1147B-6426-4869-86DA-B776762969DE}" dt="2019-06-14T13:07:50.725" v="4339" actId="165"/>
          <ac:cxnSpMkLst>
            <pc:docMk/>
            <pc:sldMk cId="1823132065" sldId="312"/>
            <ac:cxnSpMk id="50" creationId="{1910B175-869E-49B1-982C-3DAC2EDDBB1E}"/>
          </ac:cxnSpMkLst>
        </pc:cxnChg>
        <pc:cxnChg chg="mod">
          <ac:chgData name="David Stevens" userId="73fe415a-d21a-4898-bfab-0e75d37181d7" providerId="ADAL" clId="{FDF1147B-6426-4869-86DA-B776762969DE}" dt="2019-06-14T12:57:04.577" v="4175" actId="478"/>
          <ac:cxnSpMkLst>
            <pc:docMk/>
            <pc:sldMk cId="1823132065" sldId="312"/>
            <ac:cxnSpMk id="112" creationId="{CC55A4EE-97FB-491D-8C02-E12CA121900D}"/>
          </ac:cxnSpMkLst>
        </pc:cxnChg>
      </pc:sldChg>
      <pc:sldChg chg="addSp delSp modSp add ord">
        <pc:chgData name="David Stevens" userId="73fe415a-d21a-4898-bfab-0e75d37181d7" providerId="ADAL" clId="{FDF1147B-6426-4869-86DA-B776762969DE}" dt="2019-06-14T13:09:15.022" v="4452" actId="313"/>
        <pc:sldMkLst>
          <pc:docMk/>
          <pc:sldMk cId="915882269" sldId="313"/>
        </pc:sldMkLst>
        <pc:spChg chg="add mod">
          <ac:chgData name="David Stevens" userId="73fe415a-d21a-4898-bfab-0e75d37181d7" providerId="ADAL" clId="{FDF1147B-6426-4869-86DA-B776762969DE}" dt="2019-06-14T13:08:48.900" v="4382" actId="164"/>
          <ac:spMkLst>
            <pc:docMk/>
            <pc:sldMk cId="915882269" sldId="313"/>
            <ac:spMk id="13" creationId="{6E54FAFD-E157-4549-B833-FDC9550B3272}"/>
          </ac:spMkLst>
        </pc:spChg>
        <pc:spChg chg="add mod">
          <ac:chgData name="David Stevens" userId="73fe415a-d21a-4898-bfab-0e75d37181d7" providerId="ADAL" clId="{FDF1147B-6426-4869-86DA-B776762969DE}" dt="2019-06-14T13:08:48.900" v="4382" actId="164"/>
          <ac:spMkLst>
            <pc:docMk/>
            <pc:sldMk cId="915882269" sldId="313"/>
            <ac:spMk id="15" creationId="{33818151-1639-4585-B906-BE5DEDA73C43}"/>
          </ac:spMkLst>
        </pc:spChg>
        <pc:spChg chg="add del mod">
          <ac:chgData name="David Stevens" userId="73fe415a-d21a-4898-bfab-0e75d37181d7" providerId="ADAL" clId="{FDF1147B-6426-4869-86DA-B776762969DE}" dt="2019-06-14T13:08:10.148" v="4347" actId="478"/>
          <ac:spMkLst>
            <pc:docMk/>
            <pc:sldMk cId="915882269" sldId="313"/>
            <ac:spMk id="17" creationId="{36256997-74AF-4FED-A50F-3D0A645E46F3}"/>
          </ac:spMkLst>
        </pc:spChg>
        <pc:spChg chg="add mod">
          <ac:chgData name="David Stevens" userId="73fe415a-d21a-4898-bfab-0e75d37181d7" providerId="ADAL" clId="{FDF1147B-6426-4869-86DA-B776762969DE}" dt="2019-06-14T13:08:48.900" v="4382" actId="164"/>
          <ac:spMkLst>
            <pc:docMk/>
            <pc:sldMk cId="915882269" sldId="313"/>
            <ac:spMk id="18" creationId="{7C1132CC-723D-40A8-9F71-90970487479B}"/>
          </ac:spMkLst>
        </pc:spChg>
        <pc:spChg chg="add mod">
          <ac:chgData name="David Stevens" userId="73fe415a-d21a-4898-bfab-0e75d37181d7" providerId="ADAL" clId="{FDF1147B-6426-4869-86DA-B776762969DE}" dt="2019-06-14T13:08:59.636" v="4389" actId="164"/>
          <ac:spMkLst>
            <pc:docMk/>
            <pc:sldMk cId="915882269" sldId="313"/>
            <ac:spMk id="19" creationId="{79CAADEC-C3C9-41FC-B4A4-77F3BF8BEFF5}"/>
          </ac:spMkLst>
        </pc:spChg>
        <pc:spChg chg="mod">
          <ac:chgData name="David Stevens" userId="73fe415a-d21a-4898-bfab-0e75d37181d7" providerId="ADAL" clId="{FDF1147B-6426-4869-86DA-B776762969DE}" dt="2019-06-14T13:08:52.780" v="4386" actId="1076"/>
          <ac:spMkLst>
            <pc:docMk/>
            <pc:sldMk cId="915882269" sldId="313"/>
            <ac:spMk id="60" creationId="{46B3C886-BA9A-4AC5-A087-81BAFDE8A95A}"/>
          </ac:spMkLst>
        </pc:spChg>
        <pc:spChg chg="mod">
          <ac:chgData name="David Stevens" userId="73fe415a-d21a-4898-bfab-0e75d37181d7" providerId="ADAL" clId="{FDF1147B-6426-4869-86DA-B776762969DE}" dt="2019-06-14T13:09:15.022" v="4452" actId="313"/>
          <ac:spMkLst>
            <pc:docMk/>
            <pc:sldMk cId="915882269" sldId="313"/>
            <ac:spMk id="121" creationId="{28757CDD-1285-4CED-81F5-BD56416C7ADA}"/>
          </ac:spMkLst>
        </pc:spChg>
        <pc:spChg chg="mod">
          <ac:chgData name="David Stevens" userId="73fe415a-d21a-4898-bfab-0e75d37181d7" providerId="ADAL" clId="{FDF1147B-6426-4869-86DA-B776762969DE}" dt="2019-06-14T13:01:07.532" v="4257" actId="20577"/>
          <ac:spMkLst>
            <pc:docMk/>
            <pc:sldMk cId="915882269" sldId="313"/>
            <ac:spMk id="237" creationId="{4ED1BF2A-552F-4A46-A5E6-3CFA6076350E}"/>
          </ac:spMkLst>
        </pc:spChg>
        <pc:grpChg chg="del">
          <ac:chgData name="David Stevens" userId="73fe415a-d21a-4898-bfab-0e75d37181d7" providerId="ADAL" clId="{FDF1147B-6426-4869-86DA-B776762969DE}" dt="2019-06-14T13:01:21.292" v="4258" actId="478"/>
          <ac:grpSpMkLst>
            <pc:docMk/>
            <pc:sldMk cId="915882269" sldId="313"/>
            <ac:grpSpMk id="2" creationId="{56AE80F2-0A2C-43F0-8D5D-C92BEC74D93C}"/>
          </ac:grpSpMkLst>
        </pc:grpChg>
        <pc:grpChg chg="add mod">
          <ac:chgData name="David Stevens" userId="73fe415a-d21a-4898-bfab-0e75d37181d7" providerId="ADAL" clId="{FDF1147B-6426-4869-86DA-B776762969DE}" dt="2019-06-14T13:08:59.636" v="4389" actId="164"/>
          <ac:grpSpMkLst>
            <pc:docMk/>
            <pc:sldMk cId="915882269" sldId="313"/>
            <ac:grpSpMk id="3" creationId="{CA8CED50-6897-4CED-91BB-80FD20EB7EB1}"/>
          </ac:grpSpMkLst>
        </pc:grpChg>
        <pc:grpChg chg="add mod">
          <ac:chgData name="David Stevens" userId="73fe415a-d21a-4898-bfab-0e75d37181d7" providerId="ADAL" clId="{FDF1147B-6426-4869-86DA-B776762969DE}" dt="2019-06-14T13:08:59.636" v="4389" actId="164"/>
          <ac:grpSpMkLst>
            <pc:docMk/>
            <pc:sldMk cId="915882269" sldId="313"/>
            <ac:grpSpMk id="4" creationId="{2FEC95D6-3AC1-4A0E-A311-0D64FAFF050B}"/>
          </ac:grpSpMkLst>
        </pc:grpChg>
        <pc:cxnChg chg="add mod">
          <ac:chgData name="David Stevens" userId="73fe415a-d21a-4898-bfab-0e75d37181d7" providerId="ADAL" clId="{FDF1147B-6426-4869-86DA-B776762969DE}" dt="2019-06-14T13:08:48.900" v="4382" actId="164"/>
          <ac:cxnSpMkLst>
            <pc:docMk/>
            <pc:sldMk cId="915882269" sldId="313"/>
            <ac:cxnSpMk id="14" creationId="{6B4905FB-BFE7-426D-B822-119096BC4882}"/>
          </ac:cxnSpMkLst>
        </pc:cxnChg>
        <pc:cxnChg chg="add del mod">
          <ac:chgData name="David Stevens" userId="73fe415a-d21a-4898-bfab-0e75d37181d7" providerId="ADAL" clId="{FDF1147B-6426-4869-86DA-B776762969DE}" dt="2019-06-14T13:08:10.148" v="4347" actId="478"/>
          <ac:cxnSpMkLst>
            <pc:docMk/>
            <pc:sldMk cId="915882269" sldId="313"/>
            <ac:cxnSpMk id="16" creationId="{6DF86253-17A1-4A8E-84A1-4FC361845275}"/>
          </ac:cxnSpMkLst>
        </pc:cxnChg>
        <pc:cxnChg chg="mod">
          <ac:chgData name="David Stevens" userId="73fe415a-d21a-4898-bfab-0e75d37181d7" providerId="ADAL" clId="{FDF1147B-6426-4869-86DA-B776762969DE}" dt="2019-06-14T13:01:21.292" v="4258" actId="478"/>
          <ac:cxnSpMkLst>
            <pc:docMk/>
            <pc:sldMk cId="915882269" sldId="313"/>
            <ac:cxnSpMk id="112" creationId="{CC55A4EE-97FB-491D-8C02-E12CA121900D}"/>
          </ac:cxnSpMkLst>
        </pc:cxnChg>
      </pc:sldChg>
      <pc:sldChg chg="addSp delSp modSp add">
        <pc:chgData name="David Stevens" userId="73fe415a-d21a-4898-bfab-0e75d37181d7" providerId="ADAL" clId="{FDF1147B-6426-4869-86DA-B776762969DE}" dt="2019-06-14T13:25:41.659" v="4827" actId="478"/>
        <pc:sldMkLst>
          <pc:docMk/>
          <pc:sldMk cId="3291219561" sldId="314"/>
        </pc:sldMkLst>
        <pc:spChg chg="add del">
          <ac:chgData name="David Stevens" userId="73fe415a-d21a-4898-bfab-0e75d37181d7" providerId="ADAL" clId="{FDF1147B-6426-4869-86DA-B776762969DE}" dt="2019-06-14T13:02:03.005" v="4304"/>
          <ac:spMkLst>
            <pc:docMk/>
            <pc:sldMk cId="3291219561" sldId="314"/>
            <ac:spMk id="8" creationId="{A7300F3E-A906-4A53-BC2C-DC93238884CB}"/>
          </ac:spMkLst>
        </pc:spChg>
        <pc:spChg chg="add del">
          <ac:chgData name="David Stevens" userId="73fe415a-d21a-4898-bfab-0e75d37181d7" providerId="ADAL" clId="{FDF1147B-6426-4869-86DA-B776762969DE}" dt="2019-06-14T13:02:03.005" v="4304"/>
          <ac:spMkLst>
            <pc:docMk/>
            <pc:sldMk cId="3291219561" sldId="314"/>
            <ac:spMk id="9" creationId="{8E017BB3-BC1D-419D-8311-0EA07977AAA0}"/>
          </ac:spMkLst>
        </pc:spChg>
        <pc:spChg chg="add mod">
          <ac:chgData name="David Stevens" userId="73fe415a-d21a-4898-bfab-0e75d37181d7" providerId="ADAL" clId="{FDF1147B-6426-4869-86DA-B776762969DE}" dt="2019-06-14T13:23:11.539" v="4806" actId="12789"/>
          <ac:spMkLst>
            <pc:docMk/>
            <pc:sldMk cId="3291219561" sldId="314"/>
            <ac:spMk id="10" creationId="{5F6902CE-2488-4C8E-9A68-615F3CA26F11}"/>
          </ac:spMkLst>
        </pc:spChg>
        <pc:spChg chg="add del mod">
          <ac:chgData name="David Stevens" userId="73fe415a-d21a-4898-bfab-0e75d37181d7" providerId="ADAL" clId="{FDF1147B-6426-4869-86DA-B776762969DE}" dt="2019-06-14T13:02:57.956" v="4325" actId="1076"/>
          <ac:spMkLst>
            <pc:docMk/>
            <pc:sldMk cId="3291219561" sldId="314"/>
            <ac:spMk id="13" creationId="{6E54FAFD-E157-4549-B833-FDC9550B3272}"/>
          </ac:spMkLst>
        </pc:spChg>
        <pc:spChg chg="add del mod">
          <ac:chgData name="David Stevens" userId="73fe415a-d21a-4898-bfab-0e75d37181d7" providerId="ADAL" clId="{FDF1147B-6426-4869-86DA-B776762969DE}" dt="2019-06-14T13:22:59.195" v="4805" actId="12788"/>
          <ac:spMkLst>
            <pc:docMk/>
            <pc:sldMk cId="3291219561" sldId="314"/>
            <ac:spMk id="15" creationId="{33818151-1639-4585-B906-BE5DEDA73C43}"/>
          </ac:spMkLst>
        </pc:spChg>
        <pc:spChg chg="add mod">
          <ac:chgData name="David Stevens" userId="73fe415a-d21a-4898-bfab-0e75d37181d7" providerId="ADAL" clId="{FDF1147B-6426-4869-86DA-B776762969DE}" dt="2019-06-14T13:21:41.012" v="4795" actId="408"/>
          <ac:spMkLst>
            <pc:docMk/>
            <pc:sldMk cId="3291219561" sldId="314"/>
            <ac:spMk id="21" creationId="{2E2C4105-F638-448E-BC8F-332F41FE0596}"/>
          </ac:spMkLst>
        </pc:spChg>
        <pc:spChg chg="add mod">
          <ac:chgData name="David Stevens" userId="73fe415a-d21a-4898-bfab-0e75d37181d7" providerId="ADAL" clId="{FDF1147B-6426-4869-86DA-B776762969DE}" dt="2019-06-14T13:21:47.519" v="4796" actId="1076"/>
          <ac:spMkLst>
            <pc:docMk/>
            <pc:sldMk cId="3291219561" sldId="314"/>
            <ac:spMk id="22" creationId="{63FF24E9-9765-4BC1-B951-44070F6E4A96}"/>
          </ac:spMkLst>
        </pc:spChg>
        <pc:spChg chg="add del">
          <ac:chgData name="David Stevens" userId="73fe415a-d21a-4898-bfab-0e75d37181d7" providerId="ADAL" clId="{FDF1147B-6426-4869-86DA-B776762969DE}" dt="2019-06-14T13:09:54.715" v="4459"/>
          <ac:spMkLst>
            <pc:docMk/>
            <pc:sldMk cId="3291219561" sldId="314"/>
            <ac:spMk id="27" creationId="{3BF5ECA5-B6D1-4C55-8CAE-A5721A3F58C1}"/>
          </ac:spMkLst>
        </pc:spChg>
        <pc:spChg chg="add del">
          <ac:chgData name="David Stevens" userId="73fe415a-d21a-4898-bfab-0e75d37181d7" providerId="ADAL" clId="{FDF1147B-6426-4869-86DA-B776762969DE}" dt="2019-06-14T13:09:54.715" v="4459"/>
          <ac:spMkLst>
            <pc:docMk/>
            <pc:sldMk cId="3291219561" sldId="314"/>
            <ac:spMk id="28" creationId="{94819682-5181-4F4E-B10B-C5EAB04B5B7F}"/>
          </ac:spMkLst>
        </pc:spChg>
        <pc:spChg chg="add mod">
          <ac:chgData name="David Stevens" userId="73fe415a-d21a-4898-bfab-0e75d37181d7" providerId="ADAL" clId="{FDF1147B-6426-4869-86DA-B776762969DE}" dt="2019-06-14T13:25:12.938" v="4821" actId="1076"/>
          <ac:spMkLst>
            <pc:docMk/>
            <pc:sldMk cId="3291219561" sldId="314"/>
            <ac:spMk id="29" creationId="{706AE680-0E62-4684-83DE-5181C860A020}"/>
          </ac:spMkLst>
        </pc:spChg>
        <pc:spChg chg="add mod">
          <ac:chgData name="David Stevens" userId="73fe415a-d21a-4898-bfab-0e75d37181d7" providerId="ADAL" clId="{FDF1147B-6426-4869-86DA-B776762969DE}" dt="2019-06-14T13:22:25.682" v="4797" actId="1076"/>
          <ac:spMkLst>
            <pc:docMk/>
            <pc:sldMk cId="3291219561" sldId="314"/>
            <ac:spMk id="30" creationId="{F9195131-8CAD-4652-98F9-660BB57AAEE3}"/>
          </ac:spMkLst>
        </pc:spChg>
        <pc:spChg chg="add mod">
          <ac:chgData name="David Stevens" userId="73fe415a-d21a-4898-bfab-0e75d37181d7" providerId="ADAL" clId="{FDF1147B-6426-4869-86DA-B776762969DE}" dt="2019-06-14T13:22:28.954" v="4798" actId="1076"/>
          <ac:spMkLst>
            <pc:docMk/>
            <pc:sldMk cId="3291219561" sldId="314"/>
            <ac:spMk id="36" creationId="{25F1A4BF-835E-4101-AB9C-5B595A4D8B82}"/>
          </ac:spMkLst>
        </pc:spChg>
        <pc:spChg chg="add mod">
          <ac:chgData name="David Stevens" userId="73fe415a-d21a-4898-bfab-0e75d37181d7" providerId="ADAL" clId="{FDF1147B-6426-4869-86DA-B776762969DE}" dt="2019-06-14T13:22:31.042" v="4799" actId="1076"/>
          <ac:spMkLst>
            <pc:docMk/>
            <pc:sldMk cId="3291219561" sldId="314"/>
            <ac:spMk id="37" creationId="{324152F8-F2DA-4A48-8229-BAD7AA1CEBFE}"/>
          </ac:spMkLst>
        </pc:spChg>
        <pc:spChg chg="add mod">
          <ac:chgData name="David Stevens" userId="73fe415a-d21a-4898-bfab-0e75d37181d7" providerId="ADAL" clId="{FDF1147B-6426-4869-86DA-B776762969DE}" dt="2019-06-14T13:22:33.330" v="4800" actId="1076"/>
          <ac:spMkLst>
            <pc:docMk/>
            <pc:sldMk cId="3291219561" sldId="314"/>
            <ac:spMk id="38" creationId="{B2BC3BC5-E6CB-49AE-94BD-724630573B7D}"/>
          </ac:spMkLst>
        </pc:spChg>
        <pc:spChg chg="add mod">
          <ac:chgData name="David Stevens" userId="73fe415a-d21a-4898-bfab-0e75d37181d7" providerId="ADAL" clId="{FDF1147B-6426-4869-86DA-B776762969DE}" dt="2019-06-14T13:22:35.698" v="4801" actId="1076"/>
          <ac:spMkLst>
            <pc:docMk/>
            <pc:sldMk cId="3291219561" sldId="314"/>
            <ac:spMk id="39" creationId="{0220DC68-558F-40BA-82B1-D4D640C6932A}"/>
          </ac:spMkLst>
        </pc:spChg>
        <pc:spChg chg="add mod">
          <ac:chgData name="David Stevens" userId="73fe415a-d21a-4898-bfab-0e75d37181d7" providerId="ADAL" clId="{FDF1147B-6426-4869-86DA-B776762969DE}" dt="2019-06-14T13:24:16.020" v="4809" actId="1076"/>
          <ac:spMkLst>
            <pc:docMk/>
            <pc:sldMk cId="3291219561" sldId="314"/>
            <ac:spMk id="43" creationId="{5D7413DA-EA64-4589-A90C-6A9CDCEFBED7}"/>
          </ac:spMkLst>
        </pc:spChg>
        <pc:spChg chg="add mod">
          <ac:chgData name="David Stevens" userId="73fe415a-d21a-4898-bfab-0e75d37181d7" providerId="ADAL" clId="{FDF1147B-6426-4869-86DA-B776762969DE}" dt="2019-06-14T13:22:41.274" v="4803" actId="1076"/>
          <ac:spMkLst>
            <pc:docMk/>
            <pc:sldMk cId="3291219561" sldId="314"/>
            <ac:spMk id="44" creationId="{88CF451E-CCC0-4258-8F82-E6E706DEEB30}"/>
          </ac:spMkLst>
        </pc:spChg>
        <pc:spChg chg="add mod">
          <ac:chgData name="David Stevens" userId="73fe415a-d21a-4898-bfab-0e75d37181d7" providerId="ADAL" clId="{FDF1147B-6426-4869-86DA-B776762969DE}" dt="2019-06-14T13:22:43.514" v="4804" actId="1076"/>
          <ac:spMkLst>
            <pc:docMk/>
            <pc:sldMk cId="3291219561" sldId="314"/>
            <ac:spMk id="46" creationId="{C6C3918D-FC24-442C-ABCA-24ADAAD84EE1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51" creationId="{3A181AA7-572B-4D9B-B6C4-7378BFC44CF7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52" creationId="{6E1C1B60-A04A-4A00-9DF0-7A116C6AB4EE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53" creationId="{47C0C944-1B3C-45A5-A523-CA8B42321D6E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54" creationId="{BCB15705-C2D1-419A-A389-A9905874F4EB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55" creationId="{29798BAA-9596-40D1-9601-8EC2AE5DCE42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56" creationId="{4B2E776B-3515-4BFF-8251-582A7E3370C7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57" creationId="{29B0C91E-BF85-4EA5-AFD4-4338CC9C98D9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58" creationId="{4D1096E9-6EE1-43F8-97DE-626EB5FA0AC5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59" creationId="{09CEE22E-2695-44FB-ADEE-42ED26531687}"/>
          </ac:spMkLst>
        </pc:spChg>
        <pc:spChg chg="del">
          <ac:chgData name="David Stevens" userId="73fe415a-d21a-4898-bfab-0e75d37181d7" providerId="ADAL" clId="{FDF1147B-6426-4869-86DA-B776762969DE}" dt="2019-06-14T13:02:23.332" v="4307" actId="478"/>
          <ac:spMkLst>
            <pc:docMk/>
            <pc:sldMk cId="3291219561" sldId="314"/>
            <ac:spMk id="60" creationId="{46B3C886-BA9A-4AC5-A087-81BAFDE8A95A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61" creationId="{EDA4D5CE-5CB0-4676-A5FB-DBF95F4B1D0B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62" creationId="{BBF7D3ED-0A87-43CA-8A69-35E6A6325F75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63" creationId="{D5F0256E-FFD7-4697-A52E-A2E610672389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64" creationId="{555A07A9-7BA1-4344-8781-1CE3024ACCDA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65" creationId="{5B3B63E4-5AC7-44D6-87D8-32601E33772B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66" creationId="{A16C01A2-C333-4393-8E54-2A0339DDCCA9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67" creationId="{310C407C-607D-430A-BD4F-557248233520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68" creationId="{B7D32549-8B59-4D38-B9B0-38BEF6A7FB9C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69" creationId="{8E87CA73-E4E6-400B-BC96-1FDE38F6C0A8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70" creationId="{5D829B94-237D-4849-830E-954AD9C05806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71" creationId="{1B713EEB-7AC6-4A33-9882-D386EA740511}"/>
          </ac:spMkLst>
        </pc:spChg>
        <pc:spChg chg="mod topLvl">
          <ac:chgData name="David Stevens" userId="73fe415a-d21a-4898-bfab-0e75d37181d7" providerId="ADAL" clId="{FDF1147B-6426-4869-86DA-B776762969DE}" dt="2019-06-14T13:24:44.219" v="4819" actId="164"/>
          <ac:spMkLst>
            <pc:docMk/>
            <pc:sldMk cId="3291219561" sldId="314"/>
            <ac:spMk id="74" creationId="{6260630A-D9A7-479D-8A54-2B2C3BB21765}"/>
          </ac:spMkLst>
        </pc:spChg>
        <pc:spChg chg="mod">
          <ac:chgData name="David Stevens" userId="73fe415a-d21a-4898-bfab-0e75d37181d7" providerId="ADAL" clId="{FDF1147B-6426-4869-86DA-B776762969DE}" dt="2019-06-14T13:01:28.676" v="4269" actId="20577"/>
          <ac:spMkLst>
            <pc:docMk/>
            <pc:sldMk cId="3291219561" sldId="314"/>
            <ac:spMk id="237" creationId="{4ED1BF2A-552F-4A46-A5E6-3CFA6076350E}"/>
          </ac:spMkLst>
        </pc:spChg>
        <pc:grpChg chg="add mod">
          <ac:chgData name="David Stevens" userId="73fe415a-d21a-4898-bfab-0e75d37181d7" providerId="ADAL" clId="{FDF1147B-6426-4869-86DA-B776762969DE}" dt="2019-06-14T13:23:11.539" v="4806" actId="12789"/>
          <ac:grpSpMkLst>
            <pc:docMk/>
            <pc:sldMk cId="3291219561" sldId="314"/>
            <ac:grpSpMk id="11" creationId="{4B9B7144-DDED-4B23-98C4-01B4B057A257}"/>
          </ac:grpSpMkLst>
        </pc:grpChg>
        <pc:grpChg chg="add del mod">
          <ac:chgData name="David Stevens" userId="73fe415a-d21a-4898-bfab-0e75d37181d7" providerId="ADAL" clId="{FDF1147B-6426-4869-86DA-B776762969DE}" dt="2019-06-14T13:24:28.749" v="4814" actId="165"/>
          <ac:grpSpMkLst>
            <pc:docMk/>
            <pc:sldMk cId="3291219561" sldId="314"/>
            <ac:grpSpMk id="50" creationId="{DBCA3D87-2CA9-408A-AE35-6EBA2D1C477C}"/>
          </ac:grpSpMkLst>
        </pc:grpChg>
        <pc:grpChg chg="del mod topLvl">
          <ac:chgData name="David Stevens" userId="73fe415a-d21a-4898-bfab-0e75d37181d7" providerId="ADAL" clId="{FDF1147B-6426-4869-86DA-B776762969DE}" dt="2019-06-14T13:24:35.319" v="4816" actId="478"/>
          <ac:grpSpMkLst>
            <pc:docMk/>
            <pc:sldMk cId="3291219561" sldId="314"/>
            <ac:grpSpMk id="72" creationId="{ECE805F1-D30D-4952-A356-F09C7A14A59A}"/>
          </ac:grpSpMkLst>
        </pc:grpChg>
        <pc:grpChg chg="del mod topLvl">
          <ac:chgData name="David Stevens" userId="73fe415a-d21a-4898-bfab-0e75d37181d7" providerId="ADAL" clId="{FDF1147B-6426-4869-86DA-B776762969DE}" dt="2019-06-14T13:24:30.590" v="4815" actId="478"/>
          <ac:grpSpMkLst>
            <pc:docMk/>
            <pc:sldMk cId="3291219561" sldId="314"/>
            <ac:grpSpMk id="73" creationId="{D5E8911F-533B-40D5-9168-6C520B7D4834}"/>
          </ac:grpSpMkLst>
        </pc:grpChg>
        <pc:grpChg chg="add mod">
          <ac:chgData name="David Stevens" userId="73fe415a-d21a-4898-bfab-0e75d37181d7" providerId="ADAL" clId="{FDF1147B-6426-4869-86DA-B776762969DE}" dt="2019-06-14T13:25:21.731" v="4822" actId="1076"/>
          <ac:grpSpMkLst>
            <pc:docMk/>
            <pc:sldMk cId="3291219561" sldId="314"/>
            <ac:grpSpMk id="224" creationId="{CEC7D502-40D9-45FE-ACB0-FC1E47FC0917}"/>
          </ac:grpSpMkLst>
        </pc:grpChg>
        <pc:cxnChg chg="mod">
          <ac:chgData name="David Stevens" userId="73fe415a-d21a-4898-bfab-0e75d37181d7" providerId="ADAL" clId="{FDF1147B-6426-4869-86DA-B776762969DE}" dt="2019-06-14T13:23:11.539" v="4806" actId="12789"/>
          <ac:cxnSpMkLst>
            <pc:docMk/>
            <pc:sldMk cId="3291219561" sldId="314"/>
            <ac:cxnSpMk id="14" creationId="{6B4905FB-BFE7-426D-B822-119096BC4882}"/>
          </ac:cxnSpMkLst>
        </pc:cxnChg>
        <pc:cxnChg chg="add mod">
          <ac:chgData name="David Stevens" userId="73fe415a-d21a-4898-bfab-0e75d37181d7" providerId="ADAL" clId="{FDF1147B-6426-4869-86DA-B776762969DE}" dt="2019-06-14T13:25:39.682" v="4826" actId="14100"/>
          <ac:cxnSpMkLst>
            <pc:docMk/>
            <pc:sldMk cId="3291219561" sldId="314"/>
            <ac:cxnSpMk id="18" creationId="{83F3374A-E44A-4FA5-AB03-A971E636F750}"/>
          </ac:cxnSpMkLst>
        </pc:cxnChg>
        <pc:cxnChg chg="add mod">
          <ac:chgData name="David Stevens" userId="73fe415a-d21a-4898-bfab-0e75d37181d7" providerId="ADAL" clId="{FDF1147B-6426-4869-86DA-B776762969DE}" dt="2019-06-14T13:24:23.324" v="4811" actId="208"/>
          <ac:cxnSpMkLst>
            <pc:docMk/>
            <pc:sldMk cId="3291219561" sldId="314"/>
            <ac:cxnSpMk id="20" creationId="{F99959F8-84D8-42C1-B012-6F8200E78810}"/>
          </ac:cxnSpMkLst>
        </pc:cxnChg>
        <pc:cxnChg chg="add del">
          <ac:chgData name="David Stevens" userId="73fe415a-d21a-4898-bfab-0e75d37181d7" providerId="ADAL" clId="{FDF1147B-6426-4869-86DA-B776762969DE}" dt="2019-06-14T13:09:54.715" v="4459"/>
          <ac:cxnSpMkLst>
            <pc:docMk/>
            <pc:sldMk cId="3291219561" sldId="314"/>
            <ac:cxnSpMk id="26" creationId="{D847CC03-74E9-476D-971F-BA01571C4DC4}"/>
          </ac:cxnSpMkLst>
        </pc:cxnChg>
        <pc:cxnChg chg="add mod">
          <ac:chgData name="David Stevens" userId="73fe415a-d21a-4898-bfab-0e75d37181d7" providerId="ADAL" clId="{FDF1147B-6426-4869-86DA-B776762969DE}" dt="2019-06-14T13:21:41.012" v="4795" actId="408"/>
          <ac:cxnSpMkLst>
            <pc:docMk/>
            <pc:sldMk cId="3291219561" sldId="314"/>
            <ac:cxnSpMk id="31" creationId="{6D89D4AA-D255-4E8E-9411-BEC726072D99}"/>
          </ac:cxnSpMkLst>
        </pc:cxnChg>
        <pc:cxnChg chg="add mod">
          <ac:chgData name="David Stevens" userId="73fe415a-d21a-4898-bfab-0e75d37181d7" providerId="ADAL" clId="{FDF1147B-6426-4869-86DA-B776762969DE}" dt="2019-06-14T13:21:41.012" v="4795" actId="408"/>
          <ac:cxnSpMkLst>
            <pc:docMk/>
            <pc:sldMk cId="3291219561" sldId="314"/>
            <ac:cxnSpMk id="32" creationId="{933D2D9B-D1EB-4BF8-A50C-FC075D78D8AF}"/>
          </ac:cxnSpMkLst>
        </pc:cxnChg>
        <pc:cxnChg chg="add mod">
          <ac:chgData name="David Stevens" userId="73fe415a-d21a-4898-bfab-0e75d37181d7" providerId="ADAL" clId="{FDF1147B-6426-4869-86DA-B776762969DE}" dt="2019-06-14T13:21:41.012" v="4795" actId="408"/>
          <ac:cxnSpMkLst>
            <pc:docMk/>
            <pc:sldMk cId="3291219561" sldId="314"/>
            <ac:cxnSpMk id="33" creationId="{1DA575F5-35BB-46E7-A260-260DC7A1301E}"/>
          </ac:cxnSpMkLst>
        </pc:cxnChg>
        <pc:cxnChg chg="add mod">
          <ac:chgData name="David Stevens" userId="73fe415a-d21a-4898-bfab-0e75d37181d7" providerId="ADAL" clId="{FDF1147B-6426-4869-86DA-B776762969DE}" dt="2019-06-14T13:12:16.548" v="4560"/>
          <ac:cxnSpMkLst>
            <pc:docMk/>
            <pc:sldMk cId="3291219561" sldId="314"/>
            <ac:cxnSpMk id="34" creationId="{C0F5F44D-4D8D-454E-93C3-AA72FF0AC8FE}"/>
          </ac:cxnSpMkLst>
        </pc:cxnChg>
        <pc:cxnChg chg="add mod">
          <ac:chgData name="David Stevens" userId="73fe415a-d21a-4898-bfab-0e75d37181d7" providerId="ADAL" clId="{FDF1147B-6426-4869-86DA-B776762969DE}" dt="2019-06-14T13:21:41.012" v="4795" actId="408"/>
          <ac:cxnSpMkLst>
            <pc:docMk/>
            <pc:sldMk cId="3291219561" sldId="314"/>
            <ac:cxnSpMk id="35" creationId="{F31041A5-D7E1-47DA-9961-25CB77B38A17}"/>
          </ac:cxnSpMkLst>
        </pc:cxnChg>
        <pc:cxnChg chg="add mod">
          <ac:chgData name="David Stevens" userId="73fe415a-d21a-4898-bfab-0e75d37181d7" providerId="ADAL" clId="{FDF1147B-6426-4869-86DA-B776762969DE}" dt="2019-06-14T13:21:41.012" v="4795" actId="408"/>
          <ac:cxnSpMkLst>
            <pc:docMk/>
            <pc:sldMk cId="3291219561" sldId="314"/>
            <ac:cxnSpMk id="41" creationId="{89F96D62-003F-4CAD-A75C-01CCD7A93016}"/>
          </ac:cxnSpMkLst>
        </pc:cxnChg>
        <pc:cxnChg chg="add mod">
          <ac:chgData name="David Stevens" userId="73fe415a-d21a-4898-bfab-0e75d37181d7" providerId="ADAL" clId="{FDF1147B-6426-4869-86DA-B776762969DE}" dt="2019-06-14T13:21:41.012" v="4795" actId="408"/>
          <ac:cxnSpMkLst>
            <pc:docMk/>
            <pc:sldMk cId="3291219561" sldId="314"/>
            <ac:cxnSpMk id="42" creationId="{65DCD4DE-5647-43DF-AF9B-0E0340B2CF25}"/>
          </ac:cxnSpMkLst>
        </pc:cxnChg>
        <pc:cxnChg chg="add mod">
          <ac:chgData name="David Stevens" userId="73fe415a-d21a-4898-bfab-0e75d37181d7" providerId="ADAL" clId="{FDF1147B-6426-4869-86DA-B776762969DE}" dt="2019-06-14T13:21:41.012" v="4795" actId="408"/>
          <ac:cxnSpMkLst>
            <pc:docMk/>
            <pc:sldMk cId="3291219561" sldId="314"/>
            <ac:cxnSpMk id="45" creationId="{FAC7183C-E189-4B7C-8EAE-F450BA3D6D18}"/>
          </ac:cxnSpMkLst>
        </pc:cxnChg>
        <pc:cxnChg chg="add del mod">
          <ac:chgData name="David Stevens" userId="73fe415a-d21a-4898-bfab-0e75d37181d7" providerId="ADAL" clId="{FDF1147B-6426-4869-86DA-B776762969DE}" dt="2019-06-14T13:21:26.026" v="4792" actId="478"/>
          <ac:cxnSpMkLst>
            <pc:docMk/>
            <pc:sldMk cId="3291219561" sldId="314"/>
            <ac:cxnSpMk id="47" creationId="{C48D6F11-439F-4EFC-9E3F-061A29213688}"/>
          </ac:cxnSpMkLst>
        </pc:cxnChg>
        <pc:cxnChg chg="add del">
          <ac:chgData name="David Stevens" userId="73fe415a-d21a-4898-bfab-0e75d37181d7" providerId="ADAL" clId="{FDF1147B-6426-4869-86DA-B776762969DE}" dt="2019-06-14T13:25:41.659" v="4827" actId="478"/>
          <ac:cxnSpMkLst>
            <pc:docMk/>
            <pc:sldMk cId="3291219561" sldId="314"/>
            <ac:cxnSpMk id="126" creationId="{2B4C24A6-6D80-479A-98BA-EBFE7187969B}"/>
          </ac:cxnSpMkLst>
        </pc:cxnChg>
      </pc:sldChg>
      <pc:sldChg chg="addSp delSp modSp add">
        <pc:chgData name="David Stevens" userId="73fe415a-d21a-4898-bfab-0e75d37181d7" providerId="ADAL" clId="{FDF1147B-6426-4869-86DA-B776762969DE}" dt="2019-06-14T13:26:15.892" v="4865" actId="692"/>
        <pc:sldMkLst>
          <pc:docMk/>
          <pc:sldMk cId="518887641" sldId="315"/>
        </pc:sldMkLst>
        <pc:spChg chg="add">
          <ac:chgData name="David Stevens" userId="73fe415a-d21a-4898-bfab-0e75d37181d7" providerId="ADAL" clId="{FDF1147B-6426-4869-86DA-B776762969DE}" dt="2019-06-14T13:25:53.270" v="4828"/>
          <ac:spMkLst>
            <pc:docMk/>
            <pc:sldMk cId="518887641" sldId="315"/>
            <ac:spMk id="9" creationId="{A0F67BCD-E19D-4060-9F06-8BDD160B9006}"/>
          </ac:spMkLst>
        </pc:spChg>
        <pc:spChg chg="add mod">
          <ac:chgData name="David Stevens" userId="73fe415a-d21a-4898-bfab-0e75d37181d7" providerId="ADAL" clId="{FDF1147B-6426-4869-86DA-B776762969DE}" dt="2019-06-14T13:26:12.450" v="4864" actId="1076"/>
          <ac:spMkLst>
            <pc:docMk/>
            <pc:sldMk cId="518887641" sldId="315"/>
            <ac:spMk id="10" creationId="{EC173FC6-52B3-4106-9E62-9556B1554A9E}"/>
          </ac:spMkLst>
        </pc:spChg>
        <pc:spChg chg="mod">
          <ac:chgData name="David Stevens" userId="73fe415a-d21a-4898-bfab-0e75d37181d7" providerId="ADAL" clId="{FDF1147B-6426-4869-86DA-B776762969DE}" dt="2019-06-14T13:03:23.971" v="4338" actId="20577"/>
          <ac:spMkLst>
            <pc:docMk/>
            <pc:sldMk cId="518887641" sldId="315"/>
            <ac:spMk id="13" creationId="{6E54FAFD-E157-4549-B833-FDC9550B3272}"/>
          </ac:spMkLst>
        </pc:spChg>
        <pc:spChg chg="del">
          <ac:chgData name="David Stevens" userId="73fe415a-d21a-4898-bfab-0e75d37181d7" providerId="ADAL" clId="{FDF1147B-6426-4869-86DA-B776762969DE}" dt="2019-06-14T13:03:19.581" v="4329" actId="478"/>
          <ac:spMkLst>
            <pc:docMk/>
            <pc:sldMk cId="518887641" sldId="315"/>
            <ac:spMk id="15" creationId="{33818151-1639-4585-B906-BE5DEDA73C43}"/>
          </ac:spMkLst>
        </pc:spChg>
        <pc:spChg chg="mod">
          <ac:chgData name="David Stevens" userId="73fe415a-d21a-4898-bfab-0e75d37181d7" providerId="ADAL" clId="{FDF1147B-6426-4869-86DA-B776762969DE}" dt="2019-06-14T13:01:39.445" v="4300" actId="20577"/>
          <ac:spMkLst>
            <pc:docMk/>
            <pc:sldMk cId="518887641" sldId="315"/>
            <ac:spMk id="237" creationId="{4ED1BF2A-552F-4A46-A5E6-3CFA6076350E}"/>
          </ac:spMkLst>
        </pc:spChg>
        <pc:picChg chg="add mod">
          <ac:chgData name="David Stevens" userId="73fe415a-d21a-4898-bfab-0e75d37181d7" providerId="ADAL" clId="{FDF1147B-6426-4869-86DA-B776762969DE}" dt="2019-06-14T13:03:20.868" v="4330" actId="1076"/>
          <ac:picMkLst>
            <pc:docMk/>
            <pc:sldMk cId="518887641" sldId="315"/>
            <ac:picMk id="8" creationId="{58A99FD3-7BA1-48D3-B726-7E3E83268BBC}"/>
          </ac:picMkLst>
        </pc:picChg>
        <pc:cxnChg chg="mod">
          <ac:chgData name="David Stevens" userId="73fe415a-d21a-4898-bfab-0e75d37181d7" providerId="ADAL" clId="{FDF1147B-6426-4869-86DA-B776762969DE}" dt="2019-06-14T13:26:15.892" v="4865" actId="692"/>
          <ac:cxnSpMkLst>
            <pc:docMk/>
            <pc:sldMk cId="518887641" sldId="315"/>
            <ac:cxnSpMk id="14" creationId="{6B4905FB-BFE7-426D-B822-119096BC488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6/14/2019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635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igitalexplorer.dxc.com/pb/playbook/597055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Smaller versions being created to support focused client/dxc use cases and develop Digital Explorer yellow belt training.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97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41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69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7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8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83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72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24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09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60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113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64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15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02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22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453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59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5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53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34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92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67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7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28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63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DXC Digital Story : </a:t>
            </a:r>
            <a:r>
              <a:rPr lang="en-GB" dirty="0">
                <a:hlinkClick r:id="rId3"/>
              </a:rPr>
              <a:t>https://digitalexplorer.dxc.com/pb/playbook/597635</a:t>
            </a:r>
            <a:endParaRPr lang="en-GB" dirty="0"/>
          </a:p>
          <a:p>
            <a:r>
              <a:rPr lang="en-GB" dirty="0"/>
              <a:t>DXC Industry Showcases : WIP</a:t>
            </a:r>
          </a:p>
          <a:p>
            <a:r>
              <a:rPr lang="en-GB" dirty="0"/>
              <a:t>DXC innovation flight plan : </a:t>
            </a:r>
            <a:r>
              <a:rPr lang="en-GB" dirty="0">
                <a:hlinkClick r:id="rId4"/>
              </a:rPr>
              <a:t>https://digitalexplorer.dxc.com/pb/playbook/597055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Connecting line (box) 0.3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15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3C784556-ED1C-4757-8071-FCBDBC8F3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18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270956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270956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0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9C0A5B1A-9515-45E6-BB76-DAF9E56BB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1783" y="-9991"/>
            <a:ext cx="10738617" cy="8242166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824197"/>
            <a:ext cx="68580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5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515B26B1-AA18-4E5E-B6CD-4C244B28C6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6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8F30C8EE-0B29-4554-9390-638F135FE9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0875" y="525780"/>
            <a:ext cx="7629525" cy="6654767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FB69A07-AF17-4DD2-B2BB-02C498259F26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671614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883194"/>
            <a:ext cx="66294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26A6E73-00CE-450D-9AFD-60F8AC8C1A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2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0E212B-7342-4D2D-A5D3-2E62A0071E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June 14,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14,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91187660-0B2C-49B8-A9C6-69050469D9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BDC13DC-430C-419B-B8B3-483CAC2DA90A}"/>
              </a:ext>
            </a:extLst>
          </p:cNvPr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5E83A453-A26B-4D5A-A017-0A7C0152672E}"/>
                </a:ext>
              </a:extLst>
            </p:cNvPr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4D3F48B2-15F7-403D-8A83-2D9F8AC83391}"/>
                </a:ext>
              </a:extLst>
            </p:cNvPr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1" name="Text Box 115">
            <a:extLst>
              <a:ext uri="{FF2B5EF4-FFF2-40B4-BE49-F238E27FC236}">
                <a16:creationId xmlns:a16="http://schemas.microsoft.com/office/drawing/2014/main" id="{3DC7301A-0634-4DDE-84BD-D6A61E2D11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52" name="Text Box 115">
            <a:extLst>
              <a:ext uri="{FF2B5EF4-FFF2-40B4-BE49-F238E27FC236}">
                <a16:creationId xmlns:a16="http://schemas.microsoft.com/office/drawing/2014/main" id="{D4093138-40BC-4732-A9D2-201E13AAF4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DF295466-17A7-4B12-83BA-08D9B1935DE9}"/>
              </a:ext>
            </a:extLst>
          </p:cNvPr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4DF1B85-70B4-4DEE-91CE-EF07BE2AB9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60D70BD3-EB56-45E0-A89C-12E1C45B9E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June 14,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0E794-887D-4052-95F2-537520E714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52363" y="1033398"/>
            <a:ext cx="8078037" cy="6102096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5"/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T0" fmla="*/ 19199 w 19199"/>
              <a:gd name="T1" fmla="*/ 9340 h 10809"/>
              <a:gd name="T2" fmla="*/ 19199 w 19199"/>
              <a:gd name="T3" fmla="*/ 9340 h 10809"/>
              <a:gd name="T4" fmla="*/ 16987 w 19199"/>
              <a:gd name="T5" fmla="*/ 9340 h 10809"/>
              <a:gd name="T6" fmla="*/ 13055 w 19199"/>
              <a:gd name="T7" fmla="*/ 5408 h 10809"/>
              <a:gd name="T8" fmla="*/ 16987 w 19199"/>
              <a:gd name="T9" fmla="*/ 1468 h 10809"/>
              <a:gd name="T10" fmla="*/ 19199 w 19199"/>
              <a:gd name="T11" fmla="*/ 1468 h 10809"/>
              <a:gd name="T12" fmla="*/ 19199 w 19199"/>
              <a:gd name="T13" fmla="*/ 0 h 10809"/>
              <a:gd name="T14" fmla="*/ 0 w 19199"/>
              <a:gd name="T15" fmla="*/ 0 h 10809"/>
              <a:gd name="T16" fmla="*/ 0 w 19199"/>
              <a:gd name="T17" fmla="*/ 10809 h 10809"/>
              <a:gd name="T18" fmla="*/ 19199 w 19199"/>
              <a:gd name="T19" fmla="*/ 10809 h 10809"/>
              <a:gd name="T20" fmla="*/ 19199 w 19199"/>
              <a:gd name="T21" fmla="*/ 9340 h 10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9199" h="10809">
                <a:moveTo>
                  <a:pt x="19199" y="9340"/>
                </a:moveTo>
                <a:lnTo>
                  <a:pt x="19199" y="9340"/>
                </a:lnTo>
                <a:lnTo>
                  <a:pt x="16987" y="9340"/>
                </a:lnTo>
                <a:cubicBezTo>
                  <a:pt x="14808" y="9340"/>
                  <a:pt x="13055" y="7602"/>
                  <a:pt x="13055" y="5408"/>
                </a:cubicBezTo>
                <a:cubicBezTo>
                  <a:pt x="13055" y="3205"/>
                  <a:pt x="14808" y="1468"/>
                  <a:pt x="16987" y="1468"/>
                </a:cubicBezTo>
                <a:lnTo>
                  <a:pt x="19199" y="1468"/>
                </a:lnTo>
                <a:lnTo>
                  <a:pt x="19199" y="0"/>
                </a:lnTo>
                <a:lnTo>
                  <a:pt x="0" y="0"/>
                </a:lnTo>
                <a:lnTo>
                  <a:pt x="0" y="10809"/>
                </a:lnTo>
                <a:lnTo>
                  <a:pt x="19199" y="10809"/>
                </a:lnTo>
                <a:lnTo>
                  <a:pt x="19199" y="934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78B0B0F-DE09-40EF-A259-814397ADDE2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50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7CA387B5-33FA-4DCC-93C0-42A325D8D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362498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362498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20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807E6E-CA26-4CA9-97FE-35F4EAA06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5993" y="1095847"/>
            <a:ext cx="7864407" cy="6056192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617EF5-8923-48CF-8E8C-F23131EE5707}"/>
              </a:ext>
            </a:extLst>
          </p:cNvPr>
          <p:cNvSpPr>
            <a:spLocks noChangeAspect="1"/>
          </p:cNvSpPr>
          <p:nvPr userDrawn="1"/>
        </p:nvSpPr>
        <p:spPr bwMode="white">
          <a:xfrm>
            <a:off x="0" y="1"/>
            <a:ext cx="14630400" cy="8229600"/>
          </a:xfrm>
          <a:custGeom>
            <a:avLst/>
            <a:gdLst>
              <a:gd name="connsiteX0" fmla="*/ 0 w 14630400"/>
              <a:gd name="connsiteY0" fmla="*/ 0 h 8229600"/>
              <a:gd name="connsiteX1" fmla="*/ 14630400 w 14630400"/>
              <a:gd name="connsiteY1" fmla="*/ 0 h 8229600"/>
              <a:gd name="connsiteX2" fmla="*/ 14630400 w 14630400"/>
              <a:gd name="connsiteY2" fmla="*/ 1099060 h 8229600"/>
              <a:gd name="connsiteX3" fmla="*/ 10625288 w 14630400"/>
              <a:gd name="connsiteY3" fmla="*/ 1099060 h 8229600"/>
              <a:gd name="connsiteX4" fmla="*/ 7595420 w 14630400"/>
              <a:gd name="connsiteY4" fmla="*/ 4128929 h 8229600"/>
              <a:gd name="connsiteX5" fmla="*/ 10625288 w 14630400"/>
              <a:gd name="connsiteY5" fmla="*/ 7158798 h 8229600"/>
              <a:gd name="connsiteX6" fmla="*/ 14630400 w 14630400"/>
              <a:gd name="connsiteY6" fmla="*/ 7158797 h 8229600"/>
              <a:gd name="connsiteX7" fmla="*/ 14630400 w 14630400"/>
              <a:gd name="connsiteY7" fmla="*/ 8229600 h 8229600"/>
              <a:gd name="connsiteX8" fmla="*/ 0 w 14630400"/>
              <a:gd name="connsiteY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1099060"/>
                </a:lnTo>
                <a:lnTo>
                  <a:pt x="10625288" y="1099060"/>
                </a:lnTo>
                <a:cubicBezTo>
                  <a:pt x="8951938" y="1099060"/>
                  <a:pt x="7595420" y="2455579"/>
                  <a:pt x="7595420" y="4128929"/>
                </a:cubicBezTo>
                <a:cubicBezTo>
                  <a:pt x="7595420" y="5802279"/>
                  <a:pt x="8951939" y="7158798"/>
                  <a:pt x="10625288" y="7158798"/>
                </a:cubicBezTo>
                <a:lnTo>
                  <a:pt x="14630400" y="7158797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4608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662940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4389120"/>
            <a:ext cx="6629402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E5CBB9A-FE51-4F22-8CF4-563E85EA53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432A79B2-E76C-4713-8613-8DC91EE54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01349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01349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4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3C8299-53E3-4F65-8A6F-4435BC86B2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7175091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717509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June 14,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9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81" r:id="rId5"/>
    <p:sldLayoutId id="2147483671" r:id="rId6"/>
    <p:sldLayoutId id="2147483687" r:id="rId7"/>
    <p:sldLayoutId id="2147483678" r:id="rId8"/>
    <p:sldLayoutId id="2147483675" r:id="rId9"/>
    <p:sldLayoutId id="2147483673" r:id="rId10"/>
    <p:sldLayoutId id="2147483676" r:id="rId11"/>
    <p:sldLayoutId id="2147483680" r:id="rId12"/>
    <p:sldLayoutId id="2147483686" r:id="rId13"/>
    <p:sldLayoutId id="2147483685" r:id="rId14"/>
    <p:sldLayoutId id="2147483659" r:id="rId15"/>
    <p:sldLayoutId id="2147483650" r:id="rId16"/>
    <p:sldLayoutId id="2147483666" r:id="rId17"/>
    <p:sldLayoutId id="2147483667" r:id="rId18"/>
    <p:sldLayoutId id="2147483652" r:id="rId19"/>
    <p:sldLayoutId id="2147483660" r:id="rId20"/>
    <p:sldLayoutId id="2147483662" r:id="rId21"/>
    <p:sldLayoutId id="2147483663" r:id="rId22"/>
    <p:sldLayoutId id="2147483651" r:id="rId23"/>
    <p:sldLayoutId id="2147483668" r:id="rId24"/>
    <p:sldLayoutId id="2147483669" r:id="rId25"/>
    <p:sldLayoutId id="2147483655" r:id="rId26"/>
    <p:sldLayoutId id="2147483661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igitalexplorer.dxc.com/dew/" TargetMode="Externa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igitalexplorer.dxc.com/dew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igitalexplorer.dxc.com/dew/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typora.io/" TargetMode="Externa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pb/playbook/59705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igitalexplorer.dxc.com/dew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hyperlink" Target="https://github.dxc.com/DigitalExplorer/Digital-Explorer-Specs/issues" TargetMode="Externa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w/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EA17581-6688-4E79-A722-61E34233C000}"/>
              </a:ext>
            </a:extLst>
          </p:cNvPr>
          <p:cNvSpPr/>
          <p:nvPr/>
        </p:nvSpPr>
        <p:spPr>
          <a:xfrm>
            <a:off x="955767" y="209215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36CCA0-8A81-4D82-8846-7129E86B2682}"/>
              </a:ext>
            </a:extLst>
          </p:cNvPr>
          <p:cNvSpPr/>
          <p:nvPr/>
        </p:nvSpPr>
        <p:spPr>
          <a:xfrm>
            <a:off x="1405925" y="2170518"/>
            <a:ext cx="3789680" cy="108000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F4E12210-98E1-443B-B207-13303F2A9227}"/>
              </a:ext>
            </a:extLst>
          </p:cNvPr>
          <p:cNvSpPr/>
          <p:nvPr/>
        </p:nvSpPr>
        <p:spPr>
          <a:xfrm rot="10800000">
            <a:off x="4257615" y="445315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61C835-3E97-40EC-B869-E4B9034F1776}"/>
              </a:ext>
            </a:extLst>
          </p:cNvPr>
          <p:cNvGrpSpPr/>
          <p:nvPr/>
        </p:nvGrpSpPr>
        <p:grpSpPr>
          <a:xfrm>
            <a:off x="850363" y="4396587"/>
            <a:ext cx="1097358" cy="512078"/>
            <a:chOff x="9480346" y="3616435"/>
            <a:chExt cx="1924492" cy="8980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F876488-CEA6-4662-935B-6EB23487C0B8}"/>
                </a:ext>
              </a:extLst>
            </p:cNvPr>
            <p:cNvGrpSpPr/>
            <p:nvPr/>
          </p:nvGrpSpPr>
          <p:grpSpPr>
            <a:xfrm>
              <a:off x="9480346" y="3616435"/>
              <a:ext cx="1924492" cy="612695"/>
              <a:chOff x="9475224" y="3616435"/>
              <a:chExt cx="1924492" cy="61269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F36D91F-9A7A-4675-89EA-C033B95332EE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35" name="Arc 34">
                  <a:extLst>
                    <a:ext uri="{FF2B5EF4-FFF2-40B4-BE49-F238E27FC236}">
                      <a16:creationId xmlns:a16="http://schemas.microsoft.com/office/drawing/2014/main" id="{0B7B0793-8744-4996-89A1-E8AE407C83DF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Arc 35">
                  <a:extLst>
                    <a:ext uri="{FF2B5EF4-FFF2-40B4-BE49-F238E27FC236}">
                      <a16:creationId xmlns:a16="http://schemas.microsoft.com/office/drawing/2014/main" id="{5BD25C5A-0502-4327-8AC8-1EAC94895D9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D4D3ACD2-0C96-409B-A741-D52C3373C904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Arc 37">
                  <a:extLst>
                    <a:ext uri="{FF2B5EF4-FFF2-40B4-BE49-F238E27FC236}">
                      <a16:creationId xmlns:a16="http://schemas.microsoft.com/office/drawing/2014/main" id="{5B9010C7-FE23-4AD2-A2A9-3B12CB408BE7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AA175F4-9809-4AD2-B86C-52103B728B9D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3113B5C7-81D1-4010-B3E2-8AE974742C4D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Arc 32">
                  <a:extLst>
                    <a:ext uri="{FF2B5EF4-FFF2-40B4-BE49-F238E27FC236}">
                      <a16:creationId xmlns:a16="http://schemas.microsoft.com/office/drawing/2014/main" id="{C05D6983-738D-4DEC-94D2-9B9C67360734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Arc 33">
                  <a:extLst>
                    <a:ext uri="{FF2B5EF4-FFF2-40B4-BE49-F238E27FC236}">
                      <a16:creationId xmlns:a16="http://schemas.microsoft.com/office/drawing/2014/main" id="{0AFABE28-3AF3-4CC6-94EB-5AE85ABCEF3D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344681-4B2E-4D06-9965-B8EBB65D7EF9}"/>
                </a:ext>
              </a:extLst>
            </p:cNvPr>
            <p:cNvGrpSpPr/>
            <p:nvPr/>
          </p:nvGrpSpPr>
          <p:grpSpPr>
            <a:xfrm>
              <a:off x="9480346" y="3759116"/>
              <a:ext cx="1924492" cy="612695"/>
              <a:chOff x="9475224" y="3616435"/>
              <a:chExt cx="1924492" cy="61269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C0E15E4-44CD-4868-886D-09866290D3E7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26" name="Arc 25">
                  <a:extLst>
                    <a:ext uri="{FF2B5EF4-FFF2-40B4-BE49-F238E27FC236}">
                      <a16:creationId xmlns:a16="http://schemas.microsoft.com/office/drawing/2014/main" id="{07F68B2F-281F-445B-8421-FC011DD76364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Arc 26">
                  <a:extLst>
                    <a:ext uri="{FF2B5EF4-FFF2-40B4-BE49-F238E27FC236}">
                      <a16:creationId xmlns:a16="http://schemas.microsoft.com/office/drawing/2014/main" id="{1C2C1FC8-BFCE-4378-8A2B-1B266277E520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8" name="Arc 27">
                  <a:extLst>
                    <a:ext uri="{FF2B5EF4-FFF2-40B4-BE49-F238E27FC236}">
                      <a16:creationId xmlns:a16="http://schemas.microsoft.com/office/drawing/2014/main" id="{45234BE1-D402-41F0-A217-CA0A30FA829D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" name="Arc 28">
                  <a:extLst>
                    <a:ext uri="{FF2B5EF4-FFF2-40B4-BE49-F238E27FC236}">
                      <a16:creationId xmlns:a16="http://schemas.microsoft.com/office/drawing/2014/main" id="{34D793AE-D5AF-47CB-965C-8324D0042B58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6699506-FF6C-4786-BDE5-AD58B6C035AF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3A21BD01-D829-443F-B1C4-411AE3946469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F59F728B-CED0-4342-A951-DA9C398E3D58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5" name="Arc 24">
                  <a:extLst>
                    <a:ext uri="{FF2B5EF4-FFF2-40B4-BE49-F238E27FC236}">
                      <a16:creationId xmlns:a16="http://schemas.microsoft.com/office/drawing/2014/main" id="{85E173BC-5F7C-423D-A517-4472CF2E79CA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429C23F-16EF-452B-A494-9F9DADCD7A39}"/>
                </a:ext>
              </a:extLst>
            </p:cNvPr>
            <p:cNvGrpSpPr/>
            <p:nvPr/>
          </p:nvGrpSpPr>
          <p:grpSpPr>
            <a:xfrm>
              <a:off x="9480346" y="3901797"/>
              <a:ext cx="1924492" cy="612695"/>
              <a:chOff x="9475224" y="3616435"/>
              <a:chExt cx="1924492" cy="61269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9DFFA72-FBCC-4012-B5CB-4AB0F06084FA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7" name="Arc 16">
                  <a:extLst>
                    <a:ext uri="{FF2B5EF4-FFF2-40B4-BE49-F238E27FC236}">
                      <a16:creationId xmlns:a16="http://schemas.microsoft.com/office/drawing/2014/main" id="{4D5EB48E-D018-4594-A218-85FD84735884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Arc 17">
                  <a:extLst>
                    <a:ext uri="{FF2B5EF4-FFF2-40B4-BE49-F238E27FC236}">
                      <a16:creationId xmlns:a16="http://schemas.microsoft.com/office/drawing/2014/main" id="{4E6A857C-9E0B-4A83-82CF-2712789857C5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" name="Arc 18">
                  <a:extLst>
                    <a:ext uri="{FF2B5EF4-FFF2-40B4-BE49-F238E27FC236}">
                      <a16:creationId xmlns:a16="http://schemas.microsoft.com/office/drawing/2014/main" id="{8701F030-C81A-4748-826C-DDFA3842CED8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" name="Arc 19">
                  <a:extLst>
                    <a:ext uri="{FF2B5EF4-FFF2-40B4-BE49-F238E27FC236}">
                      <a16:creationId xmlns:a16="http://schemas.microsoft.com/office/drawing/2014/main" id="{3FC11BD1-1952-4AB7-B661-29E54056BC95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FD1F8C7-AE3F-48C5-B91C-4359731AF8B2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4" name="Arc 13">
                  <a:extLst>
                    <a:ext uri="{FF2B5EF4-FFF2-40B4-BE49-F238E27FC236}">
                      <a16:creationId xmlns:a16="http://schemas.microsoft.com/office/drawing/2014/main" id="{2301F19F-1BBF-4620-ABE7-BE9619153D72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Arc 14">
                  <a:extLst>
                    <a:ext uri="{FF2B5EF4-FFF2-40B4-BE49-F238E27FC236}">
                      <a16:creationId xmlns:a16="http://schemas.microsoft.com/office/drawing/2014/main" id="{47A4C6D9-79BE-4BD9-8AEB-8ED7D7391407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Arc 15">
                  <a:extLst>
                    <a:ext uri="{FF2B5EF4-FFF2-40B4-BE49-F238E27FC236}">
                      <a16:creationId xmlns:a16="http://schemas.microsoft.com/office/drawing/2014/main" id="{BD040728-BAE3-4060-9A83-8FF392277E67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43AB1534-FE17-496B-B115-8CF9B33D3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blocks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227E8E3-C06A-444A-8D50-ECD61FFCDF9F}"/>
              </a:ext>
            </a:extLst>
          </p:cNvPr>
          <p:cNvSpPr/>
          <p:nvPr/>
        </p:nvSpPr>
        <p:spPr>
          <a:xfrm>
            <a:off x="2728156" y="4453234"/>
            <a:ext cx="674188" cy="3346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 cmpd="thickThin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41" name="Arrow: Chevron 40">
            <a:extLst>
              <a:ext uri="{FF2B5EF4-FFF2-40B4-BE49-F238E27FC236}">
                <a16:creationId xmlns:a16="http://schemas.microsoft.com/office/drawing/2014/main" id="{A161AB47-8D36-473F-B9CB-AF4BE111D371}"/>
              </a:ext>
            </a:extLst>
          </p:cNvPr>
          <p:cNvSpPr/>
          <p:nvPr/>
        </p:nvSpPr>
        <p:spPr>
          <a:xfrm rot="5400000">
            <a:off x="4850282" y="445315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Arrow: Chevron 41">
            <a:extLst>
              <a:ext uri="{FF2B5EF4-FFF2-40B4-BE49-F238E27FC236}">
                <a16:creationId xmlns:a16="http://schemas.microsoft.com/office/drawing/2014/main" id="{1B844624-6802-4FB3-B4A9-5CF3FA5D1D95}"/>
              </a:ext>
            </a:extLst>
          </p:cNvPr>
          <p:cNvSpPr/>
          <p:nvPr/>
        </p:nvSpPr>
        <p:spPr>
          <a:xfrm>
            <a:off x="5442950" y="445315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98AF674B-9C2E-466A-A1D7-4F929CE13AD8}"/>
              </a:ext>
            </a:extLst>
          </p:cNvPr>
          <p:cNvSpPr/>
          <p:nvPr/>
        </p:nvSpPr>
        <p:spPr>
          <a:xfrm rot="16200000">
            <a:off x="6035616" y="445315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942663-C788-4727-9DF6-1A28238FCF0B}"/>
              </a:ext>
            </a:extLst>
          </p:cNvPr>
          <p:cNvSpPr txBox="1"/>
          <p:nvPr/>
        </p:nvSpPr>
        <p:spPr>
          <a:xfrm>
            <a:off x="1658338" y="2416909"/>
            <a:ext cx="2747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Rectangle height =0.3cm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Edge = 4.5pt</a:t>
            </a:r>
          </a:p>
        </p:txBody>
      </p:sp>
    </p:spTree>
    <p:extLst>
      <p:ext uri="{BB962C8B-B14F-4D97-AF65-F5344CB8AC3E}">
        <p14:creationId xmlns:p14="http://schemas.microsoft.com/office/powerpoint/2010/main" val="199233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69531E-65F8-448E-9E47-3E745D0AD0BC}"/>
              </a:ext>
            </a:extLst>
          </p:cNvPr>
          <p:cNvSpPr/>
          <p:nvPr/>
        </p:nvSpPr>
        <p:spPr>
          <a:xfrm>
            <a:off x="685799" y="2057399"/>
            <a:ext cx="8539224" cy="5003158"/>
          </a:xfrm>
          <a:prstGeom prst="roundRect">
            <a:avLst>
              <a:gd name="adj" fmla="val 3869"/>
            </a:avLst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7978120-1EDF-474E-BA7E-EAE38870B111}"/>
              </a:ext>
            </a:extLst>
          </p:cNvPr>
          <p:cNvSpPr/>
          <p:nvPr/>
        </p:nvSpPr>
        <p:spPr>
          <a:xfrm flipH="1" flipV="1">
            <a:off x="2025570" y="2348952"/>
            <a:ext cx="4343870" cy="1368195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331116-927D-4137-BF54-47EBDC6BF449}"/>
              </a:ext>
            </a:extLst>
          </p:cNvPr>
          <p:cNvSpPr/>
          <p:nvPr/>
        </p:nvSpPr>
        <p:spPr>
          <a:xfrm>
            <a:off x="685800" y="805418"/>
            <a:ext cx="8539224" cy="573092"/>
          </a:xfrm>
          <a:prstGeom prst="roundRect">
            <a:avLst>
              <a:gd name="adj" fmla="val 26932"/>
            </a:avLst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800" b="1">
                <a:solidFill>
                  <a:schemeClr val="tx1"/>
                </a:solidFill>
              </a:rPr>
              <a:t>Analyse Client Information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E9D093EB-DC4B-4B32-94AC-F5EF25DE0C6C}"/>
              </a:ext>
            </a:extLst>
          </p:cNvPr>
          <p:cNvSpPr txBox="1">
            <a:spLocks/>
          </p:cNvSpPr>
          <p:nvPr/>
        </p:nvSpPr>
        <p:spPr>
          <a:xfrm>
            <a:off x="9829800" y="2057399"/>
            <a:ext cx="411480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Potential client material to pack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Annual reports (client and competitors)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Investor reports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Request for Proposal (RFP)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dirty="0"/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Step-by-Step Guide : </a:t>
            </a:r>
          </a:p>
          <a:p>
            <a:pPr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dirty="0"/>
              <a:t>Video overview : 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27" name="Freeform 162">
            <a:extLst>
              <a:ext uri="{FF2B5EF4-FFF2-40B4-BE49-F238E27FC236}">
                <a16:creationId xmlns:a16="http://schemas.microsoft.com/office/drawing/2014/main" id="{E20E8CE8-C4CE-4F2D-99C8-47A156B4E4B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78427" y="4034184"/>
            <a:ext cx="638623" cy="384653"/>
          </a:xfrm>
          <a:custGeom>
            <a:avLst/>
            <a:gdLst>
              <a:gd name="T0" fmla="*/ 960 w 960"/>
              <a:gd name="T1" fmla="*/ 480 h 576"/>
              <a:gd name="T2" fmla="*/ 768 w 960"/>
              <a:gd name="T3" fmla="*/ 370 h 576"/>
              <a:gd name="T4" fmla="*/ 768 w 960"/>
              <a:gd name="T5" fmla="*/ 528 h 576"/>
              <a:gd name="T6" fmla="*/ 720 w 960"/>
              <a:gd name="T7" fmla="*/ 576 h 576"/>
              <a:gd name="T8" fmla="*/ 48 w 960"/>
              <a:gd name="T9" fmla="*/ 576 h 576"/>
              <a:gd name="T10" fmla="*/ 0 w 960"/>
              <a:gd name="T11" fmla="*/ 528 h 576"/>
              <a:gd name="T12" fmla="*/ 0 w 960"/>
              <a:gd name="T13" fmla="*/ 48 h 576"/>
              <a:gd name="T14" fmla="*/ 48 w 960"/>
              <a:gd name="T15" fmla="*/ 0 h 576"/>
              <a:gd name="T16" fmla="*/ 720 w 960"/>
              <a:gd name="T17" fmla="*/ 0 h 576"/>
              <a:gd name="T18" fmla="*/ 768 w 960"/>
              <a:gd name="T19" fmla="*/ 48 h 576"/>
              <a:gd name="T20" fmla="*/ 768 w 960"/>
              <a:gd name="T21" fmla="*/ 206 h 576"/>
              <a:gd name="T22" fmla="*/ 960 w 960"/>
              <a:gd name="T23" fmla="*/ 96 h 576"/>
              <a:gd name="T24" fmla="*/ 960 w 960"/>
              <a:gd name="T25" fmla="*/ 480 h 576"/>
              <a:gd name="T26" fmla="*/ 576 w 960"/>
              <a:gd name="T27" fmla="*/ 288 h 576"/>
              <a:gd name="T28" fmla="*/ 288 w 960"/>
              <a:gd name="T29" fmla="*/ 144 h 576"/>
              <a:gd name="T30" fmla="*/ 288 w 960"/>
              <a:gd name="T31" fmla="*/ 432 h 576"/>
              <a:gd name="T32" fmla="*/ 576 w 960"/>
              <a:gd name="T33" fmla="*/ 288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60" h="576">
                <a:moveTo>
                  <a:pt x="960" y="480"/>
                </a:moveTo>
                <a:cubicBezTo>
                  <a:pt x="768" y="370"/>
                  <a:pt x="768" y="370"/>
                  <a:pt x="768" y="370"/>
                </a:cubicBezTo>
                <a:cubicBezTo>
                  <a:pt x="768" y="528"/>
                  <a:pt x="768" y="528"/>
                  <a:pt x="768" y="528"/>
                </a:cubicBezTo>
                <a:cubicBezTo>
                  <a:pt x="768" y="554"/>
                  <a:pt x="746" y="576"/>
                  <a:pt x="720" y="576"/>
                </a:cubicBezTo>
                <a:cubicBezTo>
                  <a:pt x="48" y="576"/>
                  <a:pt x="48" y="576"/>
                  <a:pt x="48" y="576"/>
                </a:cubicBezTo>
                <a:cubicBezTo>
                  <a:pt x="22" y="576"/>
                  <a:pt x="0" y="554"/>
                  <a:pt x="0" y="52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2"/>
                  <a:pt x="22" y="0"/>
                  <a:pt x="48" y="0"/>
                </a:cubicBezTo>
                <a:cubicBezTo>
                  <a:pt x="720" y="0"/>
                  <a:pt x="720" y="0"/>
                  <a:pt x="720" y="0"/>
                </a:cubicBezTo>
                <a:cubicBezTo>
                  <a:pt x="746" y="0"/>
                  <a:pt x="768" y="22"/>
                  <a:pt x="768" y="48"/>
                </a:cubicBezTo>
                <a:cubicBezTo>
                  <a:pt x="768" y="206"/>
                  <a:pt x="768" y="206"/>
                  <a:pt x="768" y="206"/>
                </a:cubicBezTo>
                <a:cubicBezTo>
                  <a:pt x="960" y="96"/>
                  <a:pt x="960" y="96"/>
                  <a:pt x="960" y="96"/>
                </a:cubicBezTo>
                <a:lnTo>
                  <a:pt x="960" y="480"/>
                </a:lnTo>
                <a:close/>
                <a:moveTo>
                  <a:pt x="576" y="288"/>
                </a:moveTo>
                <a:cubicBezTo>
                  <a:pt x="288" y="144"/>
                  <a:pt x="288" y="144"/>
                  <a:pt x="288" y="144"/>
                </a:cubicBezTo>
                <a:cubicBezTo>
                  <a:pt x="288" y="432"/>
                  <a:pt x="288" y="432"/>
                  <a:pt x="288" y="432"/>
                </a:cubicBezTo>
                <a:lnTo>
                  <a:pt x="576" y="28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Freeform 166">
            <a:extLst>
              <a:ext uri="{FF2B5EF4-FFF2-40B4-BE49-F238E27FC236}">
                <a16:creationId xmlns:a16="http://schemas.microsoft.com/office/drawing/2014/main" id="{F28F23E9-2953-41B1-97A2-F99221704A08}"/>
              </a:ext>
            </a:extLst>
          </p:cNvPr>
          <p:cNvSpPr>
            <a:spLocks noEditPoints="1"/>
          </p:cNvSpPr>
          <p:nvPr/>
        </p:nvSpPr>
        <p:spPr bwMode="auto">
          <a:xfrm>
            <a:off x="10132842" y="3947086"/>
            <a:ext cx="480816" cy="576534"/>
          </a:xfrm>
          <a:custGeom>
            <a:avLst/>
            <a:gdLst>
              <a:gd name="T0" fmla="*/ 192 w 960"/>
              <a:gd name="T1" fmla="*/ 480 h 1152"/>
              <a:gd name="T2" fmla="*/ 480 w 960"/>
              <a:gd name="T3" fmla="*/ 480 h 1152"/>
              <a:gd name="T4" fmla="*/ 480 w 960"/>
              <a:gd name="T5" fmla="*/ 576 h 1152"/>
              <a:gd name="T6" fmla="*/ 192 w 960"/>
              <a:gd name="T7" fmla="*/ 576 h 1152"/>
              <a:gd name="T8" fmla="*/ 192 w 960"/>
              <a:gd name="T9" fmla="*/ 480 h 1152"/>
              <a:gd name="T10" fmla="*/ 723 w 960"/>
              <a:gd name="T11" fmla="*/ 413 h 1152"/>
              <a:gd name="T12" fmla="*/ 675 w 960"/>
              <a:gd name="T13" fmla="*/ 460 h 1152"/>
              <a:gd name="T14" fmla="*/ 628 w 960"/>
              <a:gd name="T15" fmla="*/ 413 h 1152"/>
              <a:gd name="T16" fmla="*/ 560 w 960"/>
              <a:gd name="T17" fmla="*/ 481 h 1152"/>
              <a:gd name="T18" fmla="*/ 608 w 960"/>
              <a:gd name="T19" fmla="*/ 528 h 1152"/>
              <a:gd name="T20" fmla="*/ 560 w 960"/>
              <a:gd name="T21" fmla="*/ 576 h 1152"/>
              <a:gd name="T22" fmla="*/ 628 w 960"/>
              <a:gd name="T23" fmla="*/ 643 h 1152"/>
              <a:gd name="T24" fmla="*/ 675 w 960"/>
              <a:gd name="T25" fmla="*/ 596 h 1152"/>
              <a:gd name="T26" fmla="*/ 723 w 960"/>
              <a:gd name="T27" fmla="*/ 644 h 1152"/>
              <a:gd name="T28" fmla="*/ 791 w 960"/>
              <a:gd name="T29" fmla="*/ 576 h 1152"/>
              <a:gd name="T30" fmla="*/ 743 w 960"/>
              <a:gd name="T31" fmla="*/ 528 h 1152"/>
              <a:gd name="T32" fmla="*/ 791 w 960"/>
              <a:gd name="T33" fmla="*/ 480 h 1152"/>
              <a:gd name="T34" fmla="*/ 723 w 960"/>
              <a:gd name="T35" fmla="*/ 413 h 1152"/>
              <a:gd name="T36" fmla="*/ 661 w 960"/>
              <a:gd name="T37" fmla="*/ 795 h 1152"/>
              <a:gd name="T38" fmla="*/ 613 w 960"/>
              <a:gd name="T39" fmla="*/ 748 h 1152"/>
              <a:gd name="T40" fmla="*/ 546 w 960"/>
              <a:gd name="T41" fmla="*/ 816 h 1152"/>
              <a:gd name="T42" fmla="*/ 661 w 960"/>
              <a:gd name="T43" fmla="*/ 931 h 1152"/>
              <a:gd name="T44" fmla="*/ 824 w 960"/>
              <a:gd name="T45" fmla="*/ 768 h 1152"/>
              <a:gd name="T46" fmla="*/ 756 w 960"/>
              <a:gd name="T47" fmla="*/ 700 h 1152"/>
              <a:gd name="T48" fmla="*/ 661 w 960"/>
              <a:gd name="T49" fmla="*/ 795 h 1152"/>
              <a:gd name="T50" fmla="*/ 192 w 960"/>
              <a:gd name="T51" fmla="*/ 864 h 1152"/>
              <a:gd name="T52" fmla="*/ 480 w 960"/>
              <a:gd name="T53" fmla="*/ 864 h 1152"/>
              <a:gd name="T54" fmla="*/ 480 w 960"/>
              <a:gd name="T55" fmla="*/ 768 h 1152"/>
              <a:gd name="T56" fmla="*/ 192 w 960"/>
              <a:gd name="T57" fmla="*/ 768 h 1152"/>
              <a:gd name="T58" fmla="*/ 192 w 960"/>
              <a:gd name="T59" fmla="*/ 864 h 1152"/>
              <a:gd name="T60" fmla="*/ 960 w 960"/>
              <a:gd name="T61" fmla="*/ 96 h 1152"/>
              <a:gd name="T62" fmla="*/ 960 w 960"/>
              <a:gd name="T63" fmla="*/ 1152 h 1152"/>
              <a:gd name="T64" fmla="*/ 0 w 960"/>
              <a:gd name="T65" fmla="*/ 1152 h 1152"/>
              <a:gd name="T66" fmla="*/ 0 w 960"/>
              <a:gd name="T67" fmla="*/ 96 h 1152"/>
              <a:gd name="T68" fmla="*/ 192 w 960"/>
              <a:gd name="T69" fmla="*/ 96 h 1152"/>
              <a:gd name="T70" fmla="*/ 288 w 960"/>
              <a:gd name="T71" fmla="*/ 0 h 1152"/>
              <a:gd name="T72" fmla="*/ 672 w 960"/>
              <a:gd name="T73" fmla="*/ 0 h 1152"/>
              <a:gd name="T74" fmla="*/ 768 w 960"/>
              <a:gd name="T75" fmla="*/ 96 h 1152"/>
              <a:gd name="T76" fmla="*/ 960 w 960"/>
              <a:gd name="T77" fmla="*/ 96 h 1152"/>
              <a:gd name="T78" fmla="*/ 436 w 960"/>
              <a:gd name="T79" fmla="*/ 96 h 1152"/>
              <a:gd name="T80" fmla="*/ 484 w 960"/>
              <a:gd name="T81" fmla="*/ 144 h 1152"/>
              <a:gd name="T82" fmla="*/ 532 w 960"/>
              <a:gd name="T83" fmla="*/ 96 h 1152"/>
              <a:gd name="T84" fmla="*/ 484 w 960"/>
              <a:gd name="T85" fmla="*/ 48 h 1152"/>
              <a:gd name="T86" fmla="*/ 436 w 960"/>
              <a:gd name="T87" fmla="*/ 96 h 1152"/>
              <a:gd name="T88" fmla="*/ 864 w 960"/>
              <a:gd name="T89" fmla="*/ 192 h 1152"/>
              <a:gd name="T90" fmla="*/ 768 w 960"/>
              <a:gd name="T91" fmla="*/ 192 h 1152"/>
              <a:gd name="T92" fmla="*/ 768 w 960"/>
              <a:gd name="T93" fmla="*/ 288 h 1152"/>
              <a:gd name="T94" fmla="*/ 192 w 960"/>
              <a:gd name="T95" fmla="*/ 288 h 1152"/>
              <a:gd name="T96" fmla="*/ 192 w 960"/>
              <a:gd name="T97" fmla="*/ 192 h 1152"/>
              <a:gd name="T98" fmla="*/ 96 w 960"/>
              <a:gd name="T99" fmla="*/ 192 h 1152"/>
              <a:gd name="T100" fmla="*/ 96 w 960"/>
              <a:gd name="T101" fmla="*/ 1056 h 1152"/>
              <a:gd name="T102" fmla="*/ 864 w 960"/>
              <a:gd name="T103" fmla="*/ 1056 h 1152"/>
              <a:gd name="T104" fmla="*/ 864 w 960"/>
              <a:gd name="T105" fmla="*/ 19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60" h="1152">
                <a:moveTo>
                  <a:pt x="192" y="480"/>
                </a:moveTo>
                <a:cubicBezTo>
                  <a:pt x="480" y="480"/>
                  <a:pt x="480" y="480"/>
                  <a:pt x="480" y="480"/>
                </a:cubicBezTo>
                <a:cubicBezTo>
                  <a:pt x="480" y="576"/>
                  <a:pt x="480" y="576"/>
                  <a:pt x="480" y="576"/>
                </a:cubicBezTo>
                <a:cubicBezTo>
                  <a:pt x="192" y="576"/>
                  <a:pt x="192" y="576"/>
                  <a:pt x="192" y="576"/>
                </a:cubicBezTo>
                <a:lnTo>
                  <a:pt x="192" y="480"/>
                </a:lnTo>
                <a:close/>
                <a:moveTo>
                  <a:pt x="723" y="413"/>
                </a:moveTo>
                <a:cubicBezTo>
                  <a:pt x="675" y="460"/>
                  <a:pt x="675" y="460"/>
                  <a:pt x="675" y="460"/>
                </a:cubicBezTo>
                <a:cubicBezTo>
                  <a:pt x="628" y="413"/>
                  <a:pt x="628" y="413"/>
                  <a:pt x="628" y="413"/>
                </a:cubicBezTo>
                <a:cubicBezTo>
                  <a:pt x="560" y="481"/>
                  <a:pt x="560" y="481"/>
                  <a:pt x="560" y="481"/>
                </a:cubicBezTo>
                <a:cubicBezTo>
                  <a:pt x="608" y="528"/>
                  <a:pt x="608" y="528"/>
                  <a:pt x="608" y="528"/>
                </a:cubicBezTo>
                <a:cubicBezTo>
                  <a:pt x="560" y="576"/>
                  <a:pt x="560" y="576"/>
                  <a:pt x="560" y="576"/>
                </a:cubicBezTo>
                <a:cubicBezTo>
                  <a:pt x="628" y="643"/>
                  <a:pt x="628" y="643"/>
                  <a:pt x="628" y="643"/>
                </a:cubicBezTo>
                <a:cubicBezTo>
                  <a:pt x="675" y="596"/>
                  <a:pt x="675" y="596"/>
                  <a:pt x="675" y="596"/>
                </a:cubicBezTo>
                <a:cubicBezTo>
                  <a:pt x="723" y="644"/>
                  <a:pt x="723" y="644"/>
                  <a:pt x="723" y="644"/>
                </a:cubicBezTo>
                <a:cubicBezTo>
                  <a:pt x="791" y="576"/>
                  <a:pt x="791" y="576"/>
                  <a:pt x="791" y="576"/>
                </a:cubicBezTo>
                <a:cubicBezTo>
                  <a:pt x="743" y="528"/>
                  <a:pt x="743" y="528"/>
                  <a:pt x="743" y="528"/>
                </a:cubicBezTo>
                <a:cubicBezTo>
                  <a:pt x="791" y="480"/>
                  <a:pt x="791" y="480"/>
                  <a:pt x="791" y="480"/>
                </a:cubicBezTo>
                <a:lnTo>
                  <a:pt x="723" y="413"/>
                </a:lnTo>
                <a:close/>
                <a:moveTo>
                  <a:pt x="661" y="795"/>
                </a:moveTo>
                <a:cubicBezTo>
                  <a:pt x="613" y="748"/>
                  <a:pt x="613" y="748"/>
                  <a:pt x="613" y="748"/>
                </a:cubicBezTo>
                <a:cubicBezTo>
                  <a:pt x="546" y="816"/>
                  <a:pt x="546" y="816"/>
                  <a:pt x="546" y="816"/>
                </a:cubicBezTo>
                <a:cubicBezTo>
                  <a:pt x="661" y="931"/>
                  <a:pt x="661" y="931"/>
                  <a:pt x="661" y="931"/>
                </a:cubicBezTo>
                <a:cubicBezTo>
                  <a:pt x="824" y="768"/>
                  <a:pt x="824" y="768"/>
                  <a:pt x="824" y="768"/>
                </a:cubicBezTo>
                <a:cubicBezTo>
                  <a:pt x="756" y="700"/>
                  <a:pt x="756" y="700"/>
                  <a:pt x="756" y="700"/>
                </a:cubicBezTo>
                <a:lnTo>
                  <a:pt x="661" y="795"/>
                </a:lnTo>
                <a:close/>
                <a:moveTo>
                  <a:pt x="192" y="864"/>
                </a:moveTo>
                <a:cubicBezTo>
                  <a:pt x="480" y="864"/>
                  <a:pt x="480" y="864"/>
                  <a:pt x="480" y="864"/>
                </a:cubicBezTo>
                <a:cubicBezTo>
                  <a:pt x="480" y="768"/>
                  <a:pt x="480" y="768"/>
                  <a:pt x="480" y="768"/>
                </a:cubicBezTo>
                <a:cubicBezTo>
                  <a:pt x="192" y="768"/>
                  <a:pt x="192" y="768"/>
                  <a:pt x="192" y="768"/>
                </a:cubicBezTo>
                <a:lnTo>
                  <a:pt x="192" y="864"/>
                </a:lnTo>
                <a:close/>
                <a:moveTo>
                  <a:pt x="960" y="96"/>
                </a:moveTo>
                <a:cubicBezTo>
                  <a:pt x="960" y="1152"/>
                  <a:pt x="960" y="1152"/>
                  <a:pt x="960" y="1152"/>
                </a:cubicBezTo>
                <a:cubicBezTo>
                  <a:pt x="0" y="1152"/>
                  <a:pt x="0" y="1152"/>
                  <a:pt x="0" y="1152"/>
                </a:cubicBezTo>
                <a:cubicBezTo>
                  <a:pt x="0" y="96"/>
                  <a:pt x="0" y="96"/>
                  <a:pt x="0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43"/>
                  <a:pt x="235" y="0"/>
                  <a:pt x="288" y="0"/>
                </a:cubicBezTo>
                <a:cubicBezTo>
                  <a:pt x="672" y="0"/>
                  <a:pt x="672" y="0"/>
                  <a:pt x="672" y="0"/>
                </a:cubicBezTo>
                <a:cubicBezTo>
                  <a:pt x="725" y="0"/>
                  <a:pt x="768" y="43"/>
                  <a:pt x="768" y="96"/>
                </a:cubicBezTo>
                <a:lnTo>
                  <a:pt x="960" y="96"/>
                </a:lnTo>
                <a:close/>
                <a:moveTo>
                  <a:pt x="436" y="96"/>
                </a:moveTo>
                <a:cubicBezTo>
                  <a:pt x="436" y="123"/>
                  <a:pt x="457" y="144"/>
                  <a:pt x="484" y="144"/>
                </a:cubicBezTo>
                <a:cubicBezTo>
                  <a:pt x="511" y="144"/>
                  <a:pt x="532" y="123"/>
                  <a:pt x="532" y="96"/>
                </a:cubicBezTo>
                <a:cubicBezTo>
                  <a:pt x="532" y="69"/>
                  <a:pt x="511" y="48"/>
                  <a:pt x="484" y="48"/>
                </a:cubicBezTo>
                <a:cubicBezTo>
                  <a:pt x="457" y="48"/>
                  <a:pt x="436" y="69"/>
                  <a:pt x="436" y="96"/>
                </a:cubicBezTo>
                <a:close/>
                <a:moveTo>
                  <a:pt x="864" y="192"/>
                </a:moveTo>
                <a:cubicBezTo>
                  <a:pt x="768" y="192"/>
                  <a:pt x="768" y="192"/>
                  <a:pt x="768" y="192"/>
                </a:cubicBezTo>
                <a:cubicBezTo>
                  <a:pt x="768" y="288"/>
                  <a:pt x="768" y="288"/>
                  <a:pt x="768" y="288"/>
                </a:cubicBezTo>
                <a:cubicBezTo>
                  <a:pt x="192" y="288"/>
                  <a:pt x="192" y="288"/>
                  <a:pt x="192" y="288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864" y="1056"/>
                  <a:pt x="864" y="1056"/>
                  <a:pt x="864" y="1056"/>
                </a:cubicBezTo>
                <a:lnTo>
                  <a:pt x="864" y="19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471123-DF31-4226-AC20-D1AD9B9BFAAB}"/>
              </a:ext>
            </a:extLst>
          </p:cNvPr>
          <p:cNvCxnSpPr>
            <a:cxnSpLocks/>
          </p:cNvCxnSpPr>
          <p:nvPr/>
        </p:nvCxnSpPr>
        <p:spPr bwMode="auto">
          <a:xfrm>
            <a:off x="1585732" y="3717151"/>
            <a:ext cx="6208439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FA3BCF-A7CE-45BE-9668-BE560F00423F}"/>
              </a:ext>
            </a:extLst>
          </p:cNvPr>
          <p:cNvCxnSpPr>
            <a:cxnSpLocks/>
            <a:endCxn id="16" idx="3"/>
          </p:cNvCxnSpPr>
          <p:nvPr/>
        </p:nvCxnSpPr>
        <p:spPr bwMode="auto">
          <a:xfrm flipH="1">
            <a:off x="2363762" y="6565555"/>
            <a:ext cx="6351975" cy="4052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0E5A32-1971-44C9-A90D-AEE8CAA6A2CE}"/>
              </a:ext>
            </a:extLst>
          </p:cNvPr>
          <p:cNvSpPr/>
          <p:nvPr/>
        </p:nvSpPr>
        <p:spPr>
          <a:xfrm>
            <a:off x="813996" y="6390158"/>
            <a:ext cx="1549766" cy="43183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External Sources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2FB143A-E2FC-453C-9C6F-37EDA74DD72F}"/>
              </a:ext>
            </a:extLst>
          </p:cNvPr>
          <p:cNvSpPr/>
          <p:nvPr/>
        </p:nvSpPr>
        <p:spPr>
          <a:xfrm>
            <a:off x="2869387" y="6460277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7B38AA-2736-43E8-88CB-02300A4D91C6}"/>
              </a:ext>
            </a:extLst>
          </p:cNvPr>
          <p:cNvCxnSpPr>
            <a:cxnSpLocks/>
            <a:endCxn id="20" idx="3"/>
          </p:cNvCxnSpPr>
          <p:nvPr/>
        </p:nvCxnSpPr>
        <p:spPr bwMode="auto">
          <a:xfrm flipH="1">
            <a:off x="2363762" y="5984757"/>
            <a:ext cx="6351975" cy="7887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bg2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DE62378-4C8A-4272-8176-800A23912D1F}"/>
              </a:ext>
            </a:extLst>
          </p:cNvPr>
          <p:cNvSpPr/>
          <p:nvPr/>
        </p:nvSpPr>
        <p:spPr>
          <a:xfrm>
            <a:off x="813996" y="5776727"/>
            <a:ext cx="1549766" cy="431833"/>
          </a:xfrm>
          <a:prstGeom prst="rect">
            <a:avLst/>
          </a:prstGeom>
          <a:solidFill>
            <a:srgbClr val="F2F2F2"/>
          </a:solidFill>
          <a:ln w="19050">
            <a:solidFill>
              <a:srgbClr val="F2F2F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Local Files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CF90B36-2464-4DBD-B064-963CA34BBE5B}"/>
              </a:ext>
            </a:extLst>
          </p:cNvPr>
          <p:cNvSpPr/>
          <p:nvPr/>
        </p:nvSpPr>
        <p:spPr>
          <a:xfrm>
            <a:off x="3963118" y="5846846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rgbClr val="F2F2F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2FA1C0-123C-45E4-A983-E98CC509615F}"/>
              </a:ext>
            </a:extLst>
          </p:cNvPr>
          <p:cNvSpPr txBox="1"/>
          <p:nvPr/>
        </p:nvSpPr>
        <p:spPr>
          <a:xfrm>
            <a:off x="1888416" y="3197638"/>
            <a:ext cx="19619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b="1" dirty="0"/>
              <a:t>Analyse a website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1ACF05E-07CB-425D-82FC-7CA8667C6ECC}"/>
              </a:ext>
            </a:extLst>
          </p:cNvPr>
          <p:cNvCxnSpPr>
            <a:cxnSpLocks/>
            <a:endCxn id="17" idx="0"/>
          </p:cNvCxnSpPr>
          <p:nvPr/>
        </p:nvCxnSpPr>
        <p:spPr bwMode="auto">
          <a:xfrm>
            <a:off x="3007298" y="3717151"/>
            <a:ext cx="0" cy="274312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AC6A9C6-1CE4-4C94-8235-54C0AD81BF1D}"/>
              </a:ext>
            </a:extLst>
          </p:cNvPr>
          <p:cNvCxnSpPr>
            <a:cxnSpLocks/>
          </p:cNvCxnSpPr>
          <p:nvPr/>
        </p:nvCxnSpPr>
        <p:spPr>
          <a:xfrm>
            <a:off x="3007298" y="3511371"/>
            <a:ext cx="0" cy="209805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830308A-FAF5-4287-AB15-4D3BDB7A3FBF}"/>
              </a:ext>
            </a:extLst>
          </p:cNvPr>
          <p:cNvSpPr txBox="1"/>
          <p:nvPr/>
        </p:nvSpPr>
        <p:spPr>
          <a:xfrm>
            <a:off x="3120058" y="2928664"/>
            <a:ext cx="19619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b="1" dirty="0"/>
              <a:t>Analyse a document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49D6C3-6DAD-4086-BB0B-EFC1F7406713}"/>
              </a:ext>
            </a:extLst>
          </p:cNvPr>
          <p:cNvCxnSpPr>
            <a:cxnSpLocks/>
            <a:endCxn id="23" idx="0"/>
          </p:cNvCxnSpPr>
          <p:nvPr/>
        </p:nvCxnSpPr>
        <p:spPr bwMode="auto">
          <a:xfrm flipH="1">
            <a:off x="4101029" y="3717148"/>
            <a:ext cx="1302" cy="2129698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bg2">
                <a:lumMod val="9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06C9B4-0B93-4372-B9E2-65A91D6D1D1F}"/>
              </a:ext>
            </a:extLst>
          </p:cNvPr>
          <p:cNvCxnSpPr>
            <a:cxnSpLocks/>
          </p:cNvCxnSpPr>
          <p:nvPr/>
        </p:nvCxnSpPr>
        <p:spPr>
          <a:xfrm>
            <a:off x="4099728" y="3255886"/>
            <a:ext cx="1301" cy="461265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2AE42D1-E5EC-4E5B-9599-785CA0DB6AC4}"/>
              </a:ext>
            </a:extLst>
          </p:cNvPr>
          <p:cNvCxnSpPr>
            <a:cxnSpLocks/>
          </p:cNvCxnSpPr>
          <p:nvPr/>
        </p:nvCxnSpPr>
        <p:spPr bwMode="auto">
          <a:xfrm>
            <a:off x="4546600" y="5025251"/>
            <a:ext cx="1975666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E495D1-FCA0-40FD-AC7C-81CA7BCA596F}"/>
              </a:ext>
            </a:extLst>
          </p:cNvPr>
          <p:cNvCxnSpPr>
            <a:cxnSpLocks/>
          </p:cNvCxnSpPr>
          <p:nvPr/>
        </p:nvCxnSpPr>
        <p:spPr bwMode="auto">
          <a:xfrm flipH="1">
            <a:off x="1593957" y="5021173"/>
            <a:ext cx="4465321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B8B458-DD4D-49C4-A727-2A9A96DBC572}"/>
              </a:ext>
            </a:extLst>
          </p:cNvPr>
          <p:cNvGrpSpPr/>
          <p:nvPr/>
        </p:nvGrpSpPr>
        <p:grpSpPr>
          <a:xfrm>
            <a:off x="4407498" y="3208176"/>
            <a:ext cx="1961942" cy="1954986"/>
            <a:chOff x="4407498" y="2428790"/>
            <a:chExt cx="1961942" cy="195498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075D736-3FD5-4E2B-A8C5-DD7855B9A0B7}"/>
                </a:ext>
              </a:extLst>
            </p:cNvPr>
            <p:cNvSpPr/>
            <p:nvPr/>
          </p:nvSpPr>
          <p:spPr>
            <a:xfrm rot="5400000">
              <a:off x="4596508" y="3453903"/>
              <a:ext cx="1583922" cy="275823"/>
            </a:xfrm>
            <a:custGeom>
              <a:avLst/>
              <a:gdLst>
                <a:gd name="connsiteX0" fmla="*/ 0 w 1583922"/>
                <a:gd name="connsiteY0" fmla="*/ 137912 h 275823"/>
                <a:gd name="connsiteX1" fmla="*/ 137912 w 1583922"/>
                <a:gd name="connsiteY1" fmla="*/ 0 h 275823"/>
                <a:gd name="connsiteX2" fmla="*/ 235429 w 1583922"/>
                <a:gd name="connsiteY2" fmla="*/ 40393 h 275823"/>
                <a:gd name="connsiteX3" fmla="*/ 264770 w 1583922"/>
                <a:gd name="connsiteY3" fmla="*/ 83911 h 275823"/>
                <a:gd name="connsiteX4" fmla="*/ 1319154 w 1583922"/>
                <a:gd name="connsiteY4" fmla="*/ 83911 h 275823"/>
                <a:gd name="connsiteX5" fmla="*/ 1348494 w 1583922"/>
                <a:gd name="connsiteY5" fmla="*/ 40393 h 275823"/>
                <a:gd name="connsiteX6" fmla="*/ 1446011 w 1583922"/>
                <a:gd name="connsiteY6" fmla="*/ 0 h 275823"/>
                <a:gd name="connsiteX7" fmla="*/ 1583922 w 1583922"/>
                <a:gd name="connsiteY7" fmla="*/ 137912 h 275823"/>
                <a:gd name="connsiteX8" fmla="*/ 1446011 w 1583922"/>
                <a:gd name="connsiteY8" fmla="*/ 275823 h 275823"/>
                <a:gd name="connsiteX9" fmla="*/ 1348494 w 1583922"/>
                <a:gd name="connsiteY9" fmla="*/ 235429 h 275823"/>
                <a:gd name="connsiteX10" fmla="*/ 1319153 w 1583922"/>
                <a:gd name="connsiteY10" fmla="*/ 191911 h 275823"/>
                <a:gd name="connsiteX11" fmla="*/ 264770 w 1583922"/>
                <a:gd name="connsiteY11" fmla="*/ 191911 h 275823"/>
                <a:gd name="connsiteX12" fmla="*/ 235429 w 1583922"/>
                <a:gd name="connsiteY12" fmla="*/ 235429 h 275823"/>
                <a:gd name="connsiteX13" fmla="*/ 137912 w 1583922"/>
                <a:gd name="connsiteY13" fmla="*/ 275823 h 275823"/>
                <a:gd name="connsiteX14" fmla="*/ 0 w 1583922"/>
                <a:gd name="connsiteY14" fmla="*/ 137912 h 27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3922" h="275823">
                  <a:moveTo>
                    <a:pt x="0" y="137912"/>
                  </a:moveTo>
                  <a:cubicBezTo>
                    <a:pt x="0" y="61745"/>
                    <a:pt x="61745" y="0"/>
                    <a:pt x="137912" y="0"/>
                  </a:cubicBezTo>
                  <a:cubicBezTo>
                    <a:pt x="175995" y="0"/>
                    <a:pt x="210472" y="15437"/>
                    <a:pt x="235429" y="40393"/>
                  </a:cubicBezTo>
                  <a:lnTo>
                    <a:pt x="264770" y="83911"/>
                  </a:lnTo>
                  <a:lnTo>
                    <a:pt x="1319154" y="83911"/>
                  </a:lnTo>
                  <a:lnTo>
                    <a:pt x="1348494" y="40393"/>
                  </a:lnTo>
                  <a:cubicBezTo>
                    <a:pt x="1373451" y="15437"/>
                    <a:pt x="1407928" y="0"/>
                    <a:pt x="1446011" y="0"/>
                  </a:cubicBezTo>
                  <a:cubicBezTo>
                    <a:pt x="1522177" y="0"/>
                    <a:pt x="1583922" y="61745"/>
                    <a:pt x="1583922" y="137912"/>
                  </a:cubicBezTo>
                  <a:cubicBezTo>
                    <a:pt x="1583922" y="214078"/>
                    <a:pt x="1522177" y="275823"/>
                    <a:pt x="1446011" y="275823"/>
                  </a:cubicBezTo>
                  <a:cubicBezTo>
                    <a:pt x="1407928" y="275823"/>
                    <a:pt x="1373451" y="260386"/>
                    <a:pt x="1348494" y="235429"/>
                  </a:cubicBezTo>
                  <a:lnTo>
                    <a:pt x="1319153" y="191911"/>
                  </a:lnTo>
                  <a:lnTo>
                    <a:pt x="264770" y="191911"/>
                  </a:lnTo>
                  <a:lnTo>
                    <a:pt x="235429" y="235429"/>
                  </a:lnTo>
                  <a:cubicBezTo>
                    <a:pt x="210472" y="260386"/>
                    <a:pt x="175995" y="275823"/>
                    <a:pt x="137912" y="275823"/>
                  </a:cubicBezTo>
                  <a:cubicBezTo>
                    <a:pt x="61745" y="275823"/>
                    <a:pt x="0" y="214078"/>
                    <a:pt x="0" y="1379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D86B61A-4027-4051-997A-EA5543F6C13F}"/>
                </a:ext>
              </a:extLst>
            </p:cNvPr>
            <p:cNvSpPr txBox="1"/>
            <p:nvPr/>
          </p:nvSpPr>
          <p:spPr>
            <a:xfrm>
              <a:off x="4407498" y="2428790"/>
              <a:ext cx="196194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200" b="1" dirty="0"/>
                <a:t>Compare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0BE2DB10-5F6C-4B1B-8D0E-25B8A25DB3FE}"/>
              </a:ext>
            </a:extLst>
          </p:cNvPr>
          <p:cNvSpPr/>
          <p:nvPr/>
        </p:nvSpPr>
        <p:spPr>
          <a:xfrm>
            <a:off x="813996" y="4150029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/>
              <a:t>Workspaces</a:t>
            </a:r>
          </a:p>
        </p:txBody>
      </p:sp>
      <p:sp>
        <p:nvSpPr>
          <p:cNvPr id="34" name="Freeform 121">
            <a:extLst>
              <a:ext uri="{FF2B5EF4-FFF2-40B4-BE49-F238E27FC236}">
                <a16:creationId xmlns:a16="http://schemas.microsoft.com/office/drawing/2014/main" id="{3244CDEC-B694-4914-8EE7-620D24F6866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87894" y="4253522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61B863-42CE-49D6-9631-14915B9C7394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1585732" y="3717151"/>
            <a:ext cx="3147" cy="43287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0532FC5-3A97-4612-B20B-2427E0A7F9C4}"/>
              </a:ext>
            </a:extLst>
          </p:cNvPr>
          <p:cNvCxnSpPr>
            <a:cxnSpLocks/>
            <a:endCxn id="33" idx="2"/>
          </p:cNvCxnSpPr>
          <p:nvPr/>
        </p:nvCxnSpPr>
        <p:spPr>
          <a:xfrm flipH="1" flipV="1">
            <a:off x="1588879" y="4581862"/>
            <a:ext cx="5078" cy="439311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1B1228D8-F14D-4970-94F3-3CF82B578BA7}"/>
              </a:ext>
            </a:extLst>
          </p:cNvPr>
          <p:cNvSpPr/>
          <p:nvPr/>
        </p:nvSpPr>
        <p:spPr>
          <a:xfrm rot="10800000">
            <a:off x="5268348" y="2211043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9" name="Arrow: Chevron 48">
            <a:extLst>
              <a:ext uri="{FF2B5EF4-FFF2-40B4-BE49-F238E27FC236}">
                <a16:creationId xmlns:a16="http://schemas.microsoft.com/office/drawing/2014/main" id="{8078F5A2-AE90-49FB-AB91-F186798BF652}"/>
              </a:ext>
            </a:extLst>
          </p:cNvPr>
          <p:cNvSpPr/>
          <p:nvPr/>
        </p:nvSpPr>
        <p:spPr>
          <a:xfrm rot="5400000">
            <a:off x="1921121" y="2880223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0" name="Arrow: Chevron 49">
            <a:extLst>
              <a:ext uri="{FF2B5EF4-FFF2-40B4-BE49-F238E27FC236}">
                <a16:creationId xmlns:a16="http://schemas.microsoft.com/office/drawing/2014/main" id="{C928F6CC-ED40-4F8E-A2D6-C9B36026BC7B}"/>
              </a:ext>
            </a:extLst>
          </p:cNvPr>
          <p:cNvSpPr/>
          <p:nvPr/>
        </p:nvSpPr>
        <p:spPr>
          <a:xfrm rot="16200000">
            <a:off x="6249319" y="2880223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845967A-1395-47FD-B144-46F53007B922}"/>
              </a:ext>
            </a:extLst>
          </p:cNvPr>
          <p:cNvSpPr/>
          <p:nvPr/>
        </p:nvSpPr>
        <p:spPr>
          <a:xfrm>
            <a:off x="6558370" y="4805256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/>
              <a:t>Workspaces</a:t>
            </a:r>
          </a:p>
        </p:txBody>
      </p:sp>
      <p:sp>
        <p:nvSpPr>
          <p:cNvPr id="55" name="Freeform 121">
            <a:extLst>
              <a:ext uri="{FF2B5EF4-FFF2-40B4-BE49-F238E27FC236}">
                <a16:creationId xmlns:a16="http://schemas.microsoft.com/office/drawing/2014/main" id="{2A42B614-147F-4881-96EB-BB17DC8788C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632268" y="4908749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1EE539-5686-4ED9-9837-B09B438EC694}"/>
              </a:ext>
            </a:extLst>
          </p:cNvPr>
          <p:cNvCxnSpPr>
            <a:cxnSpLocks/>
          </p:cNvCxnSpPr>
          <p:nvPr/>
        </p:nvCxnSpPr>
        <p:spPr>
          <a:xfrm>
            <a:off x="6211968" y="4673024"/>
            <a:ext cx="0" cy="34814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DE0144F-98D1-400D-B71F-A843B09BA09F}"/>
              </a:ext>
            </a:extLst>
          </p:cNvPr>
          <p:cNvSpPr txBox="1"/>
          <p:nvPr/>
        </p:nvSpPr>
        <p:spPr>
          <a:xfrm>
            <a:off x="5398965" y="4334331"/>
            <a:ext cx="162730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b="1" dirty="0"/>
              <a:t>Shared Workspace</a:t>
            </a:r>
          </a:p>
        </p:txBody>
      </p:sp>
    </p:spTree>
    <p:extLst>
      <p:ext uri="{BB962C8B-B14F-4D97-AF65-F5344CB8AC3E}">
        <p14:creationId xmlns:p14="http://schemas.microsoft.com/office/powerpoint/2010/main" val="154518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3F87FE1-687F-4D9D-ACA7-785A2837761D}"/>
              </a:ext>
            </a:extLst>
          </p:cNvPr>
          <p:cNvSpPr/>
          <p:nvPr/>
        </p:nvSpPr>
        <p:spPr>
          <a:xfrm>
            <a:off x="0" y="1311007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C3A06F-FC26-4216-B03D-2CC6D51DA8A6}"/>
              </a:ext>
            </a:extLst>
          </p:cNvPr>
          <p:cNvGrpSpPr/>
          <p:nvPr/>
        </p:nvGrpSpPr>
        <p:grpSpPr>
          <a:xfrm>
            <a:off x="5456118" y="7265068"/>
            <a:ext cx="3718165" cy="566533"/>
            <a:chOff x="4853284" y="7386012"/>
            <a:chExt cx="4520002" cy="68870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68DF480-1AE3-4017-AA1C-77FB61519E7E}"/>
                </a:ext>
              </a:extLst>
            </p:cNvPr>
            <p:cNvGrpSpPr/>
            <p:nvPr/>
          </p:nvGrpSpPr>
          <p:grpSpPr>
            <a:xfrm>
              <a:off x="4853284" y="7627672"/>
              <a:ext cx="944302" cy="205388"/>
              <a:chOff x="11556850" y="641113"/>
              <a:chExt cx="1268133" cy="27582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1BE8C2F-0C47-404C-BF7B-7BD6E0688B96}"/>
                  </a:ext>
                </a:extLst>
              </p:cNvPr>
              <p:cNvSpPr/>
              <p:nvPr/>
            </p:nvSpPr>
            <p:spPr>
              <a:xfrm rot="16200000">
                <a:off x="11556850" y="641113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1576E018-A56C-4DBC-A936-721F7D61DE1C}"/>
                  </a:ext>
                </a:extLst>
              </p:cNvPr>
              <p:cNvSpPr txBox="1"/>
              <p:nvPr/>
            </p:nvSpPr>
            <p:spPr>
              <a:xfrm>
                <a:off x="11858052" y="663609"/>
                <a:ext cx="966931" cy="2308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Action Station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9B7066A-934F-4215-B1A8-8FD3FD0326BB}"/>
                </a:ext>
              </a:extLst>
            </p:cNvPr>
            <p:cNvGrpSpPr/>
            <p:nvPr/>
          </p:nvGrpSpPr>
          <p:grpSpPr>
            <a:xfrm>
              <a:off x="7991676" y="7614950"/>
              <a:ext cx="1381610" cy="230832"/>
              <a:chOff x="11643137" y="1929719"/>
              <a:chExt cx="1855408" cy="30999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7" y="2033091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862CACF-ACA5-4F52-8629-2FF9280B548D}"/>
                  </a:ext>
                </a:extLst>
              </p:cNvPr>
              <p:cNvSpPr txBox="1"/>
              <p:nvPr/>
            </p:nvSpPr>
            <p:spPr>
              <a:xfrm>
                <a:off x="11864196" y="1929719"/>
                <a:ext cx="1634349" cy="30999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Achievement point</a:t>
                </a: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6661462" y="7644423"/>
              <a:ext cx="796410" cy="17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sz="900" dirty="0"/>
                <a:t>Transfer Station</a:t>
              </a: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013E4E-7806-4BB6-98EA-2F012C0F1F09}"/>
                </a:ext>
              </a:extLst>
            </p:cNvPr>
            <p:cNvSpPr/>
            <p:nvPr/>
          </p:nvSpPr>
          <p:spPr>
            <a:xfrm>
              <a:off x="6410304" y="7386012"/>
              <a:ext cx="282653" cy="688708"/>
            </a:xfrm>
            <a:custGeom>
              <a:avLst/>
              <a:gdLst>
                <a:gd name="connsiteX0" fmla="*/ 144742 w 282653"/>
                <a:gd name="connsiteY0" fmla="*/ 0 h 688708"/>
                <a:gd name="connsiteX1" fmla="*/ 282653 w 282653"/>
                <a:gd name="connsiteY1" fmla="*/ 137911 h 688708"/>
                <a:gd name="connsiteX2" fmla="*/ 198423 w 282653"/>
                <a:gd name="connsiteY2" fmla="*/ 264985 h 688708"/>
                <a:gd name="connsiteX3" fmla="*/ 195107 w 282653"/>
                <a:gd name="connsiteY3" fmla="*/ 265654 h 688708"/>
                <a:gd name="connsiteX4" fmla="*/ 195107 w 282653"/>
                <a:gd name="connsiteY4" fmla="*/ 426094 h 688708"/>
                <a:gd name="connsiteX5" fmla="*/ 235429 w 282653"/>
                <a:gd name="connsiteY5" fmla="*/ 453280 h 688708"/>
                <a:gd name="connsiteX6" fmla="*/ 275822 w 282653"/>
                <a:gd name="connsiteY6" fmla="*/ 550797 h 688708"/>
                <a:gd name="connsiteX7" fmla="*/ 137911 w 282653"/>
                <a:gd name="connsiteY7" fmla="*/ 688708 h 688708"/>
                <a:gd name="connsiteX8" fmla="*/ 0 w 282653"/>
                <a:gd name="connsiteY8" fmla="*/ 550797 h 688708"/>
                <a:gd name="connsiteX9" fmla="*/ 40393 w 282653"/>
                <a:gd name="connsiteY9" fmla="*/ 453280 h 688708"/>
                <a:gd name="connsiteX10" fmla="*/ 81155 w 282653"/>
                <a:gd name="connsiteY10" fmla="*/ 425797 h 688708"/>
                <a:gd name="connsiteX11" fmla="*/ 81155 w 282653"/>
                <a:gd name="connsiteY11" fmla="*/ 258306 h 688708"/>
                <a:gd name="connsiteX12" fmla="*/ 47224 w 282653"/>
                <a:gd name="connsiteY12" fmla="*/ 235429 h 688708"/>
                <a:gd name="connsiteX13" fmla="*/ 6831 w 282653"/>
                <a:gd name="connsiteY13" fmla="*/ 137911 h 688708"/>
                <a:gd name="connsiteX14" fmla="*/ 144742 w 282653"/>
                <a:gd name="connsiteY14" fmla="*/ 0 h 68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653" h="688708">
                  <a:moveTo>
                    <a:pt x="144742" y="0"/>
                  </a:moveTo>
                  <a:cubicBezTo>
                    <a:pt x="220908" y="0"/>
                    <a:pt x="282653" y="61745"/>
                    <a:pt x="282653" y="137911"/>
                  </a:cubicBezTo>
                  <a:cubicBezTo>
                    <a:pt x="282653" y="195036"/>
                    <a:pt x="247922" y="244048"/>
                    <a:pt x="198423" y="264985"/>
                  </a:cubicBezTo>
                  <a:lnTo>
                    <a:pt x="195107" y="265654"/>
                  </a:lnTo>
                  <a:lnTo>
                    <a:pt x="195107" y="426094"/>
                  </a:lnTo>
                  <a:lnTo>
                    <a:pt x="235429" y="453280"/>
                  </a:lnTo>
                  <a:cubicBezTo>
                    <a:pt x="260386" y="478237"/>
                    <a:pt x="275822" y="512714"/>
                    <a:pt x="275822" y="550797"/>
                  </a:cubicBezTo>
                  <a:cubicBezTo>
                    <a:pt x="275822" y="626963"/>
                    <a:pt x="214077" y="688708"/>
                    <a:pt x="137911" y="688708"/>
                  </a:cubicBezTo>
                  <a:cubicBezTo>
                    <a:pt x="61745" y="688708"/>
                    <a:pt x="0" y="626963"/>
                    <a:pt x="0" y="550797"/>
                  </a:cubicBezTo>
                  <a:cubicBezTo>
                    <a:pt x="0" y="512714"/>
                    <a:pt x="15436" y="478237"/>
                    <a:pt x="40393" y="453280"/>
                  </a:cubicBezTo>
                  <a:lnTo>
                    <a:pt x="81155" y="425797"/>
                  </a:lnTo>
                  <a:lnTo>
                    <a:pt x="81155" y="258306"/>
                  </a:lnTo>
                  <a:lnTo>
                    <a:pt x="47224" y="235429"/>
                  </a:lnTo>
                  <a:cubicBezTo>
                    <a:pt x="22267" y="210472"/>
                    <a:pt x="6831" y="175994"/>
                    <a:pt x="6831" y="137911"/>
                  </a:cubicBezTo>
                  <a:cubicBezTo>
                    <a:pt x="6831" y="61745"/>
                    <a:pt x="68576" y="0"/>
                    <a:pt x="14474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Journey: The Client Digital Challenge ~ </a:t>
            </a:r>
            <a:br>
              <a:rPr lang="en-GB" dirty="0"/>
            </a:br>
            <a:r>
              <a:rPr lang="en-GB" dirty="0"/>
              <a:t>Extended Journey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71217" y="1716804"/>
            <a:ext cx="4114800" cy="479599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8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Create an interactive Digital Challenges client summary report from your workspace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WIP/Completed client Digital Explorer Workspace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i="1" dirty="0"/>
              <a:t>Markdown formatting skills (optional)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Provided for you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Playbook platform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Potential awards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Digital Writer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Playbook industry badges</a:t>
            </a:r>
            <a:endParaRPr lang="en-GB" sz="1400" b="0" u="sng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Estimated Journey time : 30-45 minutes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8EB81E0F-5F45-465F-A671-76F2CDFBFC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C788E4D-78A1-42D1-ADB9-7EA9C51D8F77}"/>
              </a:ext>
            </a:extLst>
          </p:cNvPr>
          <p:cNvGrpSpPr/>
          <p:nvPr/>
        </p:nvGrpSpPr>
        <p:grpSpPr>
          <a:xfrm>
            <a:off x="292427" y="3542720"/>
            <a:ext cx="8855998" cy="2455167"/>
            <a:chOff x="292427" y="2850213"/>
            <a:chExt cx="8855998" cy="245516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64BE45B-8AA9-4DE6-9D03-0BA5760EF59D}"/>
                </a:ext>
              </a:extLst>
            </p:cNvPr>
            <p:cNvGrpSpPr/>
            <p:nvPr/>
          </p:nvGrpSpPr>
          <p:grpSpPr>
            <a:xfrm>
              <a:off x="292427" y="2850213"/>
              <a:ext cx="8855998" cy="2455167"/>
              <a:chOff x="292427" y="2420421"/>
              <a:chExt cx="8855998" cy="2455167"/>
            </a:xfrm>
          </p:grpSpPr>
          <p:sp>
            <p:nvSpPr>
              <p:cNvPr id="206" name="TextBox 205">
                <a:extLst>
                  <a:ext uri="{FF2B5EF4-FFF2-40B4-BE49-F238E27FC236}">
                    <a16:creationId xmlns:a16="http://schemas.microsoft.com/office/drawing/2014/main" id="{24641292-67F1-4D4D-BC74-AADDC3CDC8DF}"/>
                  </a:ext>
                </a:extLst>
              </p:cNvPr>
              <p:cNvSpPr txBox="1"/>
              <p:nvPr/>
            </p:nvSpPr>
            <p:spPr>
              <a:xfrm rot="18900000">
                <a:off x="4953981" y="2494428"/>
                <a:ext cx="1893467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GB" sz="1200" b="1" dirty="0"/>
                  <a:t>Client Summary Report</a:t>
                </a:r>
              </a:p>
            </p:txBody>
          </p: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FA62A4B3-E63C-4D35-AB3F-0EBBA758F78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842197" y="4657955"/>
                <a:ext cx="4201764" cy="6627"/>
              </a:xfrm>
              <a:prstGeom prst="line">
                <a:avLst/>
              </a:prstGeom>
              <a:solidFill>
                <a:schemeClr val="accent1"/>
              </a:solidFill>
              <a:ln w="76200" cap="rnd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05B146F-2549-4636-A1C7-25DF46E56E15}"/>
                  </a:ext>
                </a:extLst>
              </p:cNvPr>
              <p:cNvSpPr/>
              <p:nvPr/>
            </p:nvSpPr>
            <p:spPr>
              <a:xfrm>
                <a:off x="292427" y="4443755"/>
                <a:ext cx="1549766" cy="431833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/>
                  <a:t>Workspaces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C55A4EE-97FB-491D-8C02-E12CA12190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955400" y="4659671"/>
                <a:ext cx="2040346" cy="0"/>
              </a:xfrm>
              <a:prstGeom prst="line">
                <a:avLst/>
              </a:prstGeom>
              <a:solidFill>
                <a:schemeClr val="accent1"/>
              </a:solidFill>
              <a:ln w="1270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89" name="Freeform 121">
                <a:extLst>
                  <a:ext uri="{FF2B5EF4-FFF2-40B4-BE49-F238E27FC236}">
                    <a16:creationId xmlns:a16="http://schemas.microsoft.com/office/drawing/2014/main" id="{5143EACF-DA0D-46A3-87AA-1A174AC90D0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66325" y="4547248"/>
                <a:ext cx="384807" cy="224847"/>
              </a:xfrm>
              <a:custGeom>
                <a:avLst/>
                <a:gdLst>
                  <a:gd name="T0" fmla="*/ 576 w 1152"/>
                  <a:gd name="T1" fmla="*/ 571 h 672"/>
                  <a:gd name="T2" fmla="*/ 336 w 1152"/>
                  <a:gd name="T3" fmla="*/ 672 h 672"/>
                  <a:gd name="T4" fmla="*/ 0 w 1152"/>
                  <a:gd name="T5" fmla="*/ 336 h 672"/>
                  <a:gd name="T6" fmla="*/ 336 w 1152"/>
                  <a:gd name="T7" fmla="*/ 0 h 672"/>
                  <a:gd name="T8" fmla="*/ 576 w 1152"/>
                  <a:gd name="T9" fmla="*/ 101 h 672"/>
                  <a:gd name="T10" fmla="*/ 480 w 1152"/>
                  <a:gd name="T11" fmla="*/ 336 h 672"/>
                  <a:gd name="T12" fmla="*/ 576 w 1152"/>
                  <a:gd name="T13" fmla="*/ 571 h 672"/>
                  <a:gd name="T14" fmla="*/ 816 w 1152"/>
                  <a:gd name="T15" fmla="*/ 0 h 672"/>
                  <a:gd name="T16" fmla="*/ 576 w 1152"/>
                  <a:gd name="T17" fmla="*/ 101 h 672"/>
                  <a:gd name="T18" fmla="*/ 672 w 1152"/>
                  <a:gd name="T19" fmla="*/ 336 h 672"/>
                  <a:gd name="T20" fmla="*/ 576 w 1152"/>
                  <a:gd name="T21" fmla="*/ 571 h 672"/>
                  <a:gd name="T22" fmla="*/ 816 w 1152"/>
                  <a:gd name="T23" fmla="*/ 672 h 672"/>
                  <a:gd name="T24" fmla="*/ 1152 w 1152"/>
                  <a:gd name="T25" fmla="*/ 336 h 672"/>
                  <a:gd name="T26" fmla="*/ 816 w 1152"/>
                  <a:gd name="T27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672">
                    <a:moveTo>
                      <a:pt x="576" y="571"/>
                    </a:moveTo>
                    <a:cubicBezTo>
                      <a:pt x="515" y="633"/>
                      <a:pt x="430" y="672"/>
                      <a:pt x="336" y="672"/>
                    </a:cubicBezTo>
                    <a:cubicBezTo>
                      <a:pt x="150" y="672"/>
                      <a:pt x="0" y="522"/>
                      <a:pt x="0" y="336"/>
                    </a:cubicBezTo>
                    <a:cubicBezTo>
                      <a:pt x="0" y="150"/>
                      <a:pt x="150" y="0"/>
                      <a:pt x="336" y="0"/>
                    </a:cubicBezTo>
                    <a:cubicBezTo>
                      <a:pt x="430" y="0"/>
                      <a:pt x="515" y="39"/>
                      <a:pt x="576" y="101"/>
                    </a:cubicBezTo>
                    <a:cubicBezTo>
                      <a:pt x="517" y="162"/>
                      <a:pt x="480" y="244"/>
                      <a:pt x="480" y="336"/>
                    </a:cubicBezTo>
                    <a:cubicBezTo>
                      <a:pt x="480" y="428"/>
                      <a:pt x="517" y="510"/>
                      <a:pt x="576" y="571"/>
                    </a:cubicBezTo>
                    <a:close/>
                    <a:moveTo>
                      <a:pt x="816" y="0"/>
                    </a:moveTo>
                    <a:cubicBezTo>
                      <a:pt x="722" y="0"/>
                      <a:pt x="637" y="39"/>
                      <a:pt x="576" y="101"/>
                    </a:cubicBezTo>
                    <a:cubicBezTo>
                      <a:pt x="635" y="162"/>
                      <a:pt x="672" y="244"/>
                      <a:pt x="672" y="336"/>
                    </a:cubicBezTo>
                    <a:cubicBezTo>
                      <a:pt x="672" y="428"/>
                      <a:pt x="635" y="510"/>
                      <a:pt x="576" y="571"/>
                    </a:cubicBezTo>
                    <a:cubicBezTo>
                      <a:pt x="637" y="633"/>
                      <a:pt x="722" y="672"/>
                      <a:pt x="816" y="672"/>
                    </a:cubicBezTo>
                    <a:cubicBezTo>
                      <a:pt x="1002" y="672"/>
                      <a:pt x="1152" y="522"/>
                      <a:pt x="1152" y="336"/>
                    </a:cubicBezTo>
                    <a:cubicBezTo>
                      <a:pt x="1152" y="150"/>
                      <a:pt x="1002" y="0"/>
                      <a:pt x="8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9566BDD-0C82-4567-95E2-3E930D14CA2D}"/>
                  </a:ext>
                </a:extLst>
              </p:cNvPr>
              <p:cNvCxnSpPr>
                <a:cxnSpLocks/>
                <a:stCxn id="230" idx="1"/>
                <a:endCxn id="79" idx="1"/>
              </p:cNvCxnSpPr>
              <p:nvPr/>
            </p:nvCxnSpPr>
            <p:spPr bwMode="auto">
              <a:xfrm flipV="1">
                <a:off x="5313270" y="3393543"/>
                <a:ext cx="2285389" cy="16065"/>
              </a:xfrm>
              <a:prstGeom prst="line">
                <a:avLst/>
              </a:prstGeom>
              <a:solidFill>
                <a:schemeClr val="accent1"/>
              </a:solidFill>
              <a:ln w="76200" cap="rnd" cmpd="sng" algn="ctr">
                <a:solidFill>
                  <a:schemeClr val="accent4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0E04FF7A-4D04-405D-B560-60B850E411E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4482375" y="3389734"/>
                <a:ext cx="2115275" cy="0"/>
              </a:xfrm>
              <a:prstGeom prst="line">
                <a:avLst/>
              </a:prstGeom>
              <a:solidFill>
                <a:schemeClr val="accent1"/>
              </a:solidFill>
              <a:ln w="127000" cap="rnd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6BC84C89-FFBE-42CC-83C6-B5BF6E8DF204}"/>
                  </a:ext>
                </a:extLst>
              </p:cNvPr>
              <p:cNvGrpSpPr/>
              <p:nvPr/>
            </p:nvGrpSpPr>
            <p:grpSpPr>
              <a:xfrm>
                <a:off x="7598659" y="3177626"/>
                <a:ext cx="1549766" cy="431833"/>
                <a:chOff x="3632495" y="2329587"/>
                <a:chExt cx="1549766" cy="431833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B11D9D96-36AB-4C43-910E-F076F7CBE2ED}"/>
                    </a:ext>
                  </a:extLst>
                </p:cNvPr>
                <p:cNvSpPr/>
                <p:nvPr/>
              </p:nvSpPr>
              <p:spPr>
                <a:xfrm>
                  <a:off x="3632495" y="2329587"/>
                  <a:ext cx="1549766" cy="431833"/>
                </a:xfrm>
                <a:prstGeom prst="rect">
                  <a:avLst/>
                </a:prstGeom>
                <a:solidFill>
                  <a:schemeClr val="accent4"/>
                </a:solidFill>
                <a:ln w="19050">
                  <a:solidFill>
                    <a:schemeClr val="accent4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200" b="1" dirty="0">
                      <a:solidFill>
                        <a:schemeClr val="tx1"/>
                      </a:solidFill>
                    </a:rPr>
                    <a:t>Playbooks</a:t>
                  </a:r>
                </a:p>
              </p:txBody>
            </p:sp>
            <p:sp>
              <p:nvSpPr>
                <p:cNvPr id="199" name="Freeform 77">
                  <a:extLst>
                    <a:ext uri="{FF2B5EF4-FFF2-40B4-BE49-F238E27FC236}">
                      <a16:creationId xmlns:a16="http://schemas.microsoft.com/office/drawing/2014/main" id="{210F515E-2D3F-451C-B87E-3ACBD81A96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24979" y="2410503"/>
                  <a:ext cx="270000" cy="270000"/>
                </a:xfrm>
                <a:custGeom>
                  <a:avLst/>
                  <a:gdLst>
                    <a:gd name="T0" fmla="*/ 864 w 1056"/>
                    <a:gd name="T1" fmla="*/ 480 h 960"/>
                    <a:gd name="T2" fmla="*/ 1056 w 1056"/>
                    <a:gd name="T3" fmla="*/ 480 h 960"/>
                    <a:gd name="T4" fmla="*/ 1056 w 1056"/>
                    <a:gd name="T5" fmla="*/ 768 h 960"/>
                    <a:gd name="T6" fmla="*/ 864 w 1056"/>
                    <a:gd name="T7" fmla="*/ 960 h 960"/>
                    <a:gd name="T8" fmla="*/ 192 w 1056"/>
                    <a:gd name="T9" fmla="*/ 960 h 960"/>
                    <a:gd name="T10" fmla="*/ 0 w 1056"/>
                    <a:gd name="T11" fmla="*/ 768 h 960"/>
                    <a:gd name="T12" fmla="*/ 0 w 1056"/>
                    <a:gd name="T13" fmla="*/ 0 h 960"/>
                    <a:gd name="T14" fmla="*/ 864 w 1056"/>
                    <a:gd name="T15" fmla="*/ 0 h 960"/>
                    <a:gd name="T16" fmla="*/ 864 w 1056"/>
                    <a:gd name="T17" fmla="*/ 480 h 960"/>
                    <a:gd name="T18" fmla="*/ 480 w 1056"/>
                    <a:gd name="T19" fmla="*/ 96 h 960"/>
                    <a:gd name="T20" fmla="*/ 96 w 1056"/>
                    <a:gd name="T21" fmla="*/ 96 h 960"/>
                    <a:gd name="T22" fmla="*/ 96 w 1056"/>
                    <a:gd name="T23" fmla="*/ 384 h 960"/>
                    <a:gd name="T24" fmla="*/ 480 w 1056"/>
                    <a:gd name="T25" fmla="*/ 384 h 960"/>
                    <a:gd name="T26" fmla="*/ 480 w 1056"/>
                    <a:gd name="T27" fmla="*/ 96 h 960"/>
                    <a:gd name="T28" fmla="*/ 768 w 1056"/>
                    <a:gd name="T29" fmla="*/ 96 h 960"/>
                    <a:gd name="T30" fmla="*/ 576 w 1056"/>
                    <a:gd name="T31" fmla="*/ 96 h 960"/>
                    <a:gd name="T32" fmla="*/ 576 w 1056"/>
                    <a:gd name="T33" fmla="*/ 192 h 960"/>
                    <a:gd name="T34" fmla="*/ 768 w 1056"/>
                    <a:gd name="T35" fmla="*/ 192 h 960"/>
                    <a:gd name="T36" fmla="*/ 768 w 1056"/>
                    <a:gd name="T37" fmla="*/ 96 h 960"/>
                    <a:gd name="T38" fmla="*/ 768 w 1056"/>
                    <a:gd name="T39" fmla="*/ 288 h 960"/>
                    <a:gd name="T40" fmla="*/ 576 w 1056"/>
                    <a:gd name="T41" fmla="*/ 288 h 960"/>
                    <a:gd name="T42" fmla="*/ 576 w 1056"/>
                    <a:gd name="T43" fmla="*/ 384 h 960"/>
                    <a:gd name="T44" fmla="*/ 768 w 1056"/>
                    <a:gd name="T45" fmla="*/ 384 h 960"/>
                    <a:gd name="T46" fmla="*/ 768 w 1056"/>
                    <a:gd name="T47" fmla="*/ 288 h 960"/>
                    <a:gd name="T48" fmla="*/ 768 w 1056"/>
                    <a:gd name="T49" fmla="*/ 480 h 960"/>
                    <a:gd name="T50" fmla="*/ 96 w 1056"/>
                    <a:gd name="T51" fmla="*/ 480 h 960"/>
                    <a:gd name="T52" fmla="*/ 96 w 1056"/>
                    <a:gd name="T53" fmla="*/ 576 h 960"/>
                    <a:gd name="T54" fmla="*/ 768 w 1056"/>
                    <a:gd name="T55" fmla="*/ 576 h 960"/>
                    <a:gd name="T56" fmla="*/ 768 w 1056"/>
                    <a:gd name="T57" fmla="*/ 480 h 960"/>
                    <a:gd name="T58" fmla="*/ 768 w 1056"/>
                    <a:gd name="T59" fmla="*/ 672 h 960"/>
                    <a:gd name="T60" fmla="*/ 96 w 1056"/>
                    <a:gd name="T61" fmla="*/ 672 h 960"/>
                    <a:gd name="T62" fmla="*/ 96 w 1056"/>
                    <a:gd name="T63" fmla="*/ 768 h 960"/>
                    <a:gd name="T64" fmla="*/ 768 w 1056"/>
                    <a:gd name="T65" fmla="*/ 768 h 960"/>
                    <a:gd name="T66" fmla="*/ 768 w 1056"/>
                    <a:gd name="T67" fmla="*/ 672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056" h="960">
                      <a:moveTo>
                        <a:pt x="864" y="480"/>
                      </a:moveTo>
                      <a:cubicBezTo>
                        <a:pt x="1056" y="480"/>
                        <a:pt x="1056" y="480"/>
                        <a:pt x="1056" y="480"/>
                      </a:cubicBezTo>
                      <a:cubicBezTo>
                        <a:pt x="1056" y="768"/>
                        <a:pt x="1056" y="768"/>
                        <a:pt x="1056" y="768"/>
                      </a:cubicBezTo>
                      <a:cubicBezTo>
                        <a:pt x="1056" y="874"/>
                        <a:pt x="970" y="960"/>
                        <a:pt x="864" y="960"/>
                      </a:cubicBezTo>
                      <a:cubicBezTo>
                        <a:pt x="192" y="960"/>
                        <a:pt x="192" y="960"/>
                        <a:pt x="192" y="960"/>
                      </a:cubicBezTo>
                      <a:cubicBezTo>
                        <a:pt x="86" y="960"/>
                        <a:pt x="0" y="874"/>
                        <a:pt x="0" y="768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64" y="0"/>
                        <a:pt x="864" y="0"/>
                        <a:pt x="864" y="0"/>
                      </a:cubicBezTo>
                      <a:lnTo>
                        <a:pt x="864" y="480"/>
                      </a:lnTo>
                      <a:close/>
                      <a:moveTo>
                        <a:pt x="480" y="96"/>
                      </a:move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96" y="384"/>
                        <a:pt x="96" y="384"/>
                        <a:pt x="96" y="384"/>
                      </a:cubicBezTo>
                      <a:cubicBezTo>
                        <a:pt x="480" y="384"/>
                        <a:pt x="480" y="384"/>
                        <a:pt x="480" y="384"/>
                      </a:cubicBezTo>
                      <a:lnTo>
                        <a:pt x="480" y="96"/>
                      </a:lnTo>
                      <a:close/>
                      <a:moveTo>
                        <a:pt x="768" y="96"/>
                      </a:moveTo>
                      <a:cubicBezTo>
                        <a:pt x="576" y="96"/>
                        <a:pt x="576" y="96"/>
                        <a:pt x="576" y="96"/>
                      </a:cubicBezTo>
                      <a:cubicBezTo>
                        <a:pt x="576" y="192"/>
                        <a:pt x="576" y="192"/>
                        <a:pt x="576" y="192"/>
                      </a:cubicBezTo>
                      <a:cubicBezTo>
                        <a:pt x="768" y="192"/>
                        <a:pt x="768" y="192"/>
                        <a:pt x="768" y="192"/>
                      </a:cubicBezTo>
                      <a:lnTo>
                        <a:pt x="768" y="96"/>
                      </a:lnTo>
                      <a:close/>
                      <a:moveTo>
                        <a:pt x="768" y="288"/>
                      </a:moveTo>
                      <a:cubicBezTo>
                        <a:pt x="576" y="288"/>
                        <a:pt x="576" y="288"/>
                        <a:pt x="576" y="288"/>
                      </a:cubicBezTo>
                      <a:cubicBezTo>
                        <a:pt x="576" y="384"/>
                        <a:pt x="576" y="384"/>
                        <a:pt x="576" y="384"/>
                      </a:cubicBezTo>
                      <a:cubicBezTo>
                        <a:pt x="768" y="384"/>
                        <a:pt x="768" y="384"/>
                        <a:pt x="768" y="384"/>
                      </a:cubicBezTo>
                      <a:lnTo>
                        <a:pt x="768" y="288"/>
                      </a:lnTo>
                      <a:close/>
                      <a:moveTo>
                        <a:pt x="768" y="480"/>
                      </a:moveTo>
                      <a:cubicBezTo>
                        <a:pt x="96" y="480"/>
                        <a:pt x="96" y="480"/>
                        <a:pt x="96" y="480"/>
                      </a:cubicBezTo>
                      <a:cubicBezTo>
                        <a:pt x="96" y="576"/>
                        <a:pt x="96" y="576"/>
                        <a:pt x="96" y="576"/>
                      </a:cubicBezTo>
                      <a:cubicBezTo>
                        <a:pt x="768" y="576"/>
                        <a:pt x="768" y="576"/>
                        <a:pt x="768" y="576"/>
                      </a:cubicBezTo>
                      <a:lnTo>
                        <a:pt x="768" y="480"/>
                      </a:lnTo>
                      <a:close/>
                      <a:moveTo>
                        <a:pt x="768" y="672"/>
                      </a:moveTo>
                      <a:cubicBezTo>
                        <a:pt x="96" y="672"/>
                        <a:pt x="96" y="672"/>
                        <a:pt x="96" y="672"/>
                      </a:cubicBezTo>
                      <a:cubicBezTo>
                        <a:pt x="96" y="768"/>
                        <a:pt x="96" y="768"/>
                        <a:pt x="96" y="768"/>
                      </a:cubicBezTo>
                      <a:cubicBezTo>
                        <a:pt x="768" y="768"/>
                        <a:pt x="768" y="768"/>
                        <a:pt x="768" y="768"/>
                      </a:cubicBezTo>
                      <a:lnTo>
                        <a:pt x="768" y="672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CCF79E5C-6F90-439B-94A5-0829BD86EE2E}"/>
                  </a:ext>
                </a:extLst>
              </p:cNvPr>
              <p:cNvSpPr/>
              <p:nvPr/>
            </p:nvSpPr>
            <p:spPr>
              <a:xfrm rot="18900000">
                <a:off x="3537823" y="3892863"/>
                <a:ext cx="2035945" cy="283553"/>
              </a:xfrm>
              <a:custGeom>
                <a:avLst/>
                <a:gdLst>
                  <a:gd name="connsiteX0" fmla="*/ 1995552 w 2035945"/>
                  <a:gd name="connsiteY0" fmla="*/ 40393 h 283553"/>
                  <a:gd name="connsiteX1" fmla="*/ 1995552 w 2035945"/>
                  <a:gd name="connsiteY1" fmla="*/ 235428 h 283553"/>
                  <a:gd name="connsiteX2" fmla="*/ 1800516 w 2035945"/>
                  <a:gd name="connsiteY2" fmla="*/ 235428 h 283553"/>
                  <a:gd name="connsiteX3" fmla="*/ 1776423 w 2035945"/>
                  <a:gd name="connsiteY3" fmla="*/ 199145 h 283553"/>
                  <a:gd name="connsiteX4" fmla="*/ 264656 w 2035945"/>
                  <a:gd name="connsiteY4" fmla="*/ 199145 h 283553"/>
                  <a:gd name="connsiteX5" fmla="*/ 235428 w 2035945"/>
                  <a:gd name="connsiteY5" fmla="*/ 243161 h 283553"/>
                  <a:gd name="connsiteX6" fmla="*/ 40393 w 2035945"/>
                  <a:gd name="connsiteY6" fmla="*/ 243161 h 283553"/>
                  <a:gd name="connsiteX7" fmla="*/ 40393 w 2035945"/>
                  <a:gd name="connsiteY7" fmla="*/ 48125 h 283553"/>
                  <a:gd name="connsiteX8" fmla="*/ 235428 w 2035945"/>
                  <a:gd name="connsiteY8" fmla="*/ 48125 h 283553"/>
                  <a:gd name="connsiteX9" fmla="*/ 263996 w 2035945"/>
                  <a:gd name="connsiteY9" fmla="*/ 91145 h 283553"/>
                  <a:gd name="connsiteX10" fmla="*/ 1769224 w 2035945"/>
                  <a:gd name="connsiteY10" fmla="*/ 91145 h 283553"/>
                  <a:gd name="connsiteX11" fmla="*/ 1770222 w 2035945"/>
                  <a:gd name="connsiteY11" fmla="*/ 86015 h 283553"/>
                  <a:gd name="connsiteX12" fmla="*/ 1800516 w 2035945"/>
                  <a:gd name="connsiteY12" fmla="*/ 40393 h 283553"/>
                  <a:gd name="connsiteX13" fmla="*/ 1995552 w 2035945"/>
                  <a:gd name="connsiteY13" fmla="*/ 40393 h 283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035945" h="283553">
                    <a:moveTo>
                      <a:pt x="1995552" y="40393"/>
                    </a:moveTo>
                    <a:cubicBezTo>
                      <a:pt x="2049410" y="94250"/>
                      <a:pt x="2049410" y="181571"/>
                      <a:pt x="1995552" y="235428"/>
                    </a:cubicBezTo>
                    <a:cubicBezTo>
                      <a:pt x="1941695" y="289286"/>
                      <a:pt x="1854374" y="289286"/>
                      <a:pt x="1800516" y="235428"/>
                    </a:cubicBezTo>
                    <a:lnTo>
                      <a:pt x="1776423" y="199145"/>
                    </a:lnTo>
                    <a:lnTo>
                      <a:pt x="264656" y="199145"/>
                    </a:lnTo>
                    <a:lnTo>
                      <a:pt x="235428" y="243161"/>
                    </a:lnTo>
                    <a:cubicBezTo>
                      <a:pt x="181571" y="297018"/>
                      <a:pt x="94250" y="297018"/>
                      <a:pt x="40393" y="243161"/>
                    </a:cubicBezTo>
                    <a:cubicBezTo>
                      <a:pt x="-13465" y="189303"/>
                      <a:pt x="-13465" y="101982"/>
                      <a:pt x="40393" y="48125"/>
                    </a:cubicBezTo>
                    <a:cubicBezTo>
                      <a:pt x="94250" y="-5732"/>
                      <a:pt x="181571" y="-5732"/>
                      <a:pt x="235428" y="48125"/>
                    </a:cubicBezTo>
                    <a:lnTo>
                      <a:pt x="263996" y="91145"/>
                    </a:lnTo>
                    <a:lnTo>
                      <a:pt x="1769224" y="91145"/>
                    </a:lnTo>
                    <a:lnTo>
                      <a:pt x="1770222" y="86015"/>
                    </a:lnTo>
                    <a:cubicBezTo>
                      <a:pt x="1776954" y="69413"/>
                      <a:pt x="1787052" y="53857"/>
                      <a:pt x="1800516" y="40393"/>
                    </a:cubicBezTo>
                    <a:cubicBezTo>
                      <a:pt x="1854374" y="-13465"/>
                      <a:pt x="1941695" y="-13465"/>
                      <a:pt x="1995552" y="40393"/>
                    </a:cubicBezTo>
                    <a:close/>
                  </a:path>
                </a:pathLst>
              </a:custGeom>
              <a:solidFill>
                <a:schemeClr val="bg1"/>
              </a:solidFill>
              <a:ln w="5715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935CE402-CC4B-4412-8EA1-214302F3188D}"/>
                  </a:ext>
                </a:extLst>
              </p:cNvPr>
              <p:cNvSpPr/>
              <p:nvPr/>
            </p:nvSpPr>
            <p:spPr>
              <a:xfrm>
                <a:off x="5118498" y="3354618"/>
                <a:ext cx="103247" cy="103247"/>
              </a:xfrm>
              <a:prstGeom prst="ellipse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E15C8C0-B28C-4BC6-AA4C-FF45E53F8E53}"/>
                  </a:ext>
                </a:extLst>
              </p:cNvPr>
              <p:cNvSpPr txBox="1"/>
              <p:nvPr/>
            </p:nvSpPr>
            <p:spPr>
              <a:xfrm rot="18900000">
                <a:off x="5951736" y="2420421"/>
                <a:ext cx="2129109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GB" sz="1200" b="1" dirty="0"/>
                  <a:t>Share playbook with client</a:t>
                </a:r>
              </a:p>
            </p:txBody>
          </p:sp>
        </p:grpSp>
        <p:sp>
          <p:nvSpPr>
            <p:cNvPr id="4" name="Flowchart: Decision 3">
              <a:extLst>
                <a:ext uri="{FF2B5EF4-FFF2-40B4-BE49-F238E27FC236}">
                  <a16:creationId xmlns:a16="http://schemas.microsoft.com/office/drawing/2014/main" id="{6BD4A104-44C0-4E7F-BF92-E236D327F6A2}"/>
                </a:ext>
              </a:extLst>
            </p:cNvPr>
            <p:cNvSpPr/>
            <p:nvPr/>
          </p:nvSpPr>
          <p:spPr>
            <a:xfrm>
              <a:off x="6012211" y="3659400"/>
              <a:ext cx="360000" cy="360000"/>
            </a:xfrm>
            <a:prstGeom prst="flowChartDecision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</p:spTree>
    <p:extLst>
      <p:ext uri="{BB962C8B-B14F-4D97-AF65-F5344CB8AC3E}">
        <p14:creationId xmlns:p14="http://schemas.microsoft.com/office/powerpoint/2010/main" val="194749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Journey: Find Solutions 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29800" y="2057399"/>
            <a:ext cx="420231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2600" dirty="0"/>
              <a:t>Scenario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sz="1400" dirty="0"/>
              <a:t>Find and discover existing DXC industry solutions 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Business or technical requirements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b="0" u="sng" dirty="0"/>
              <a:t>Provided for you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DXC digital solution catalogue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r>
              <a:rPr lang="en-GB" sz="1600" dirty="0"/>
              <a:t>Estimated Journey time : 10-20 minutes</a:t>
            </a:r>
            <a:endParaRPr lang="en-GB" b="0" dirty="0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5997C4A2-758B-4735-A444-1F288A7B92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AAE756D-1942-4287-9D58-228B58AF4A23}"/>
              </a:ext>
            </a:extLst>
          </p:cNvPr>
          <p:cNvGrpSpPr/>
          <p:nvPr/>
        </p:nvGrpSpPr>
        <p:grpSpPr>
          <a:xfrm>
            <a:off x="0" y="1311007"/>
            <a:ext cx="9836457" cy="6918593"/>
            <a:chOff x="0" y="1311007"/>
            <a:chExt cx="9836457" cy="69185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319727-5F8A-453C-BEB5-0C64939762D1}"/>
                </a:ext>
              </a:extLst>
            </p:cNvPr>
            <p:cNvSpPr/>
            <p:nvPr/>
          </p:nvSpPr>
          <p:spPr>
            <a:xfrm>
              <a:off x="0" y="1311007"/>
              <a:ext cx="9836457" cy="6918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86055E7-C312-4A23-8E3C-6056850725BD}"/>
                </a:ext>
              </a:extLst>
            </p:cNvPr>
            <p:cNvSpPr/>
            <p:nvPr/>
          </p:nvSpPr>
          <p:spPr>
            <a:xfrm flipH="1" flipV="1">
              <a:off x="2955399" y="4110796"/>
              <a:ext cx="3521103" cy="1096403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91951D-DD44-4FF5-958E-838804CDECBD}"/>
                </a:ext>
              </a:extLst>
            </p:cNvPr>
            <p:cNvSpPr/>
            <p:nvPr/>
          </p:nvSpPr>
          <p:spPr>
            <a:xfrm>
              <a:off x="685800" y="4981468"/>
              <a:ext cx="1549766" cy="43183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Solutions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BE986C-E2F5-4C2C-9BFD-6139B77ED026}"/>
                </a:ext>
              </a:extLst>
            </p:cNvPr>
            <p:cNvCxnSpPr>
              <a:cxnSpLocks/>
              <a:endCxn id="26" idx="0"/>
            </p:cNvCxnSpPr>
            <p:nvPr/>
          </p:nvCxnSpPr>
          <p:spPr bwMode="auto">
            <a:xfrm>
              <a:off x="2235566" y="5197384"/>
              <a:ext cx="2480384" cy="9815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2862F7-5D91-40EF-B819-706CE8E91285}"/>
                </a:ext>
              </a:extLst>
            </p:cNvPr>
            <p:cNvSpPr/>
            <p:nvPr/>
          </p:nvSpPr>
          <p:spPr>
            <a:xfrm rot="16200000">
              <a:off x="4640086" y="5069291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CD45E11-1044-4C23-AE56-C9EB1E1F8E66}"/>
                </a:ext>
              </a:extLst>
            </p:cNvPr>
            <p:cNvSpPr/>
            <p:nvPr/>
          </p:nvSpPr>
          <p:spPr>
            <a:xfrm rot="16200000">
              <a:off x="6343453" y="4518831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FC537AB-3D47-4ADB-AFF0-C791C905F0A0}"/>
                </a:ext>
              </a:extLst>
            </p:cNvPr>
            <p:cNvSpPr/>
            <p:nvPr/>
          </p:nvSpPr>
          <p:spPr>
            <a:xfrm rot="16200000">
              <a:off x="3546966" y="3965994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7C747C-E382-4930-B82A-BE21D808D2FE}"/>
                </a:ext>
              </a:extLst>
            </p:cNvPr>
            <p:cNvSpPr txBox="1"/>
            <p:nvPr/>
          </p:nvSpPr>
          <p:spPr>
            <a:xfrm rot="18900000">
              <a:off x="3557656" y="3323491"/>
              <a:ext cx="121379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Solution </a:t>
              </a:r>
              <a:br>
                <a:rPr lang="en-GB" sz="1200" b="1" dirty="0"/>
              </a:br>
              <a:r>
                <a:rPr lang="en-GB" sz="1200" b="1" dirty="0"/>
                <a:t>Datasheet</a:t>
              </a:r>
            </a:p>
          </p:txBody>
        </p:sp>
        <p:sp>
          <p:nvSpPr>
            <p:cNvPr id="39" name="Arrow: Chevron 38">
              <a:extLst>
                <a:ext uri="{FF2B5EF4-FFF2-40B4-BE49-F238E27FC236}">
                  <a16:creationId xmlns:a16="http://schemas.microsoft.com/office/drawing/2014/main" id="{5440A5D4-0982-4FD2-8BF5-09C37156F22C}"/>
                </a:ext>
              </a:extLst>
            </p:cNvPr>
            <p:cNvSpPr/>
            <p:nvPr/>
          </p:nvSpPr>
          <p:spPr>
            <a:xfrm rot="10800000">
              <a:off x="4595830" y="394641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0219C042-6B0F-4237-8FC5-7F1E0B79A0D5}"/>
                </a:ext>
              </a:extLst>
            </p:cNvPr>
            <p:cNvSpPr/>
            <p:nvPr/>
          </p:nvSpPr>
          <p:spPr>
            <a:xfrm rot="5400000">
              <a:off x="2804759" y="4479433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97664EB6-0902-480C-87C5-1E4ABD7EA798}"/>
                </a:ext>
              </a:extLst>
            </p:cNvPr>
            <p:cNvSpPr/>
            <p:nvPr/>
          </p:nvSpPr>
          <p:spPr>
            <a:xfrm>
              <a:off x="3517075" y="502673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C43BE0AA-FD05-4C78-B76E-CB7433657AF2}"/>
                </a:ext>
              </a:extLst>
            </p:cNvPr>
            <p:cNvSpPr/>
            <p:nvPr/>
          </p:nvSpPr>
          <p:spPr>
            <a:xfrm>
              <a:off x="5798679" y="5049707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31F35CB-0001-4858-9ACB-7C9C634A38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3309" y="5062384"/>
              <a:ext cx="270000" cy="270000"/>
              <a:chOff x="9857502" y="48105692"/>
              <a:chExt cx="822325" cy="823912"/>
            </a:xfrm>
            <a:solidFill>
              <a:schemeClr val="tx1"/>
            </a:solidFill>
          </p:grpSpPr>
          <p:sp>
            <p:nvSpPr>
              <p:cNvPr id="49" name="Freeform 80">
                <a:extLst>
                  <a:ext uri="{FF2B5EF4-FFF2-40B4-BE49-F238E27FC236}">
                    <a16:creationId xmlns:a16="http://schemas.microsoft.com/office/drawing/2014/main" id="{432CFE54-028B-4682-AFB6-AD616F65C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81">
                <a:extLst>
                  <a:ext uri="{FF2B5EF4-FFF2-40B4-BE49-F238E27FC236}">
                    <a16:creationId xmlns:a16="http://schemas.microsoft.com/office/drawing/2014/main" id="{72A82E49-DA92-44B9-B362-1029821D4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82">
                <a:extLst>
                  <a:ext uri="{FF2B5EF4-FFF2-40B4-BE49-F238E27FC236}">
                    <a16:creationId xmlns:a16="http://schemas.microsoft.com/office/drawing/2014/main" id="{42EC8D2A-7D91-4B22-BE6D-FDF8F0FE2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A2C93D-EF73-4771-AFC4-E860132903EC}"/>
                </a:ext>
              </a:extLst>
            </p:cNvPr>
            <p:cNvSpPr txBox="1"/>
            <p:nvPr/>
          </p:nvSpPr>
          <p:spPr>
            <a:xfrm rot="18900000">
              <a:off x="3655770" y="5504332"/>
              <a:ext cx="121379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r"/>
              <a:r>
                <a:rPr lang="en-GB" sz="1200" b="1" dirty="0"/>
                <a:t>DXC Solution </a:t>
              </a:r>
              <a:br>
                <a:rPr lang="en-GB" sz="1200" b="1" dirty="0"/>
              </a:br>
              <a:r>
                <a:rPr lang="en-GB" sz="1200" b="1" dirty="0"/>
                <a:t>Datasheet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3F71C1-7355-46CE-BB6D-E2D289E0F961}"/>
                </a:ext>
              </a:extLst>
            </p:cNvPr>
            <p:cNvSpPr txBox="1"/>
            <p:nvPr/>
          </p:nvSpPr>
          <p:spPr>
            <a:xfrm rot="18900000">
              <a:off x="6289397" y="3759727"/>
              <a:ext cx="194636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Solution Datasheet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BF60051-ACA0-42CD-9B9B-504EFCB9F778}"/>
                </a:ext>
              </a:extLst>
            </p:cNvPr>
            <p:cNvCxnSpPr>
              <a:cxnSpLocks/>
              <a:endCxn id="44" idx="1"/>
            </p:cNvCxnSpPr>
            <p:nvPr/>
          </p:nvCxnSpPr>
          <p:spPr bwMode="auto">
            <a:xfrm flipV="1">
              <a:off x="5461936" y="6765176"/>
              <a:ext cx="2285389" cy="16066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EAA2B5-050A-4873-B954-E5E31FF370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31041" y="6765175"/>
              <a:ext cx="2489590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B073C9B-E8F4-421C-BBC0-6A7729EAE567}"/>
                </a:ext>
              </a:extLst>
            </p:cNvPr>
            <p:cNvSpPr/>
            <p:nvPr/>
          </p:nvSpPr>
          <p:spPr>
            <a:xfrm>
              <a:off x="7747325" y="6549259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sp>
          <p:nvSpPr>
            <p:cNvPr id="45" name="Freeform 77">
              <a:extLst>
                <a:ext uri="{FF2B5EF4-FFF2-40B4-BE49-F238E27FC236}">
                  <a16:creationId xmlns:a16="http://schemas.microsoft.com/office/drawing/2014/main" id="{CC87DDF9-B5B9-43B9-86BF-4C43CCFC85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9809" y="6630175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747CB65-D9F9-4957-A422-650118050B70}"/>
                </a:ext>
              </a:extLst>
            </p:cNvPr>
            <p:cNvSpPr/>
            <p:nvPr/>
          </p:nvSpPr>
          <p:spPr>
            <a:xfrm rot="16200000">
              <a:off x="4636468" y="5072909"/>
              <a:ext cx="1833796" cy="1826561"/>
            </a:xfrm>
            <a:custGeom>
              <a:avLst/>
              <a:gdLst>
                <a:gd name="connsiteX0" fmla="*/ 1833796 w 1833796"/>
                <a:gd name="connsiteY0" fmla="*/ 137911 h 1826561"/>
                <a:gd name="connsiteX1" fmla="*/ 1695885 w 1833796"/>
                <a:gd name="connsiteY1" fmla="*/ 275822 h 1826561"/>
                <a:gd name="connsiteX2" fmla="*/ 1642204 w 1833796"/>
                <a:gd name="connsiteY2" fmla="*/ 264984 h 1826561"/>
                <a:gd name="connsiteX3" fmla="*/ 1640309 w 1833796"/>
                <a:gd name="connsiteY3" fmla="*/ 263707 h 1826561"/>
                <a:gd name="connsiteX4" fmla="*/ 265667 w 1833796"/>
                <a:gd name="connsiteY4" fmla="*/ 1638350 h 1826561"/>
                <a:gd name="connsiteX5" fmla="*/ 275822 w 1833796"/>
                <a:gd name="connsiteY5" fmla="*/ 1688650 h 1826561"/>
                <a:gd name="connsiteX6" fmla="*/ 137911 w 1833796"/>
                <a:gd name="connsiteY6" fmla="*/ 1826561 h 1826561"/>
                <a:gd name="connsiteX7" fmla="*/ 0 w 1833796"/>
                <a:gd name="connsiteY7" fmla="*/ 1688650 h 1826561"/>
                <a:gd name="connsiteX8" fmla="*/ 137911 w 1833796"/>
                <a:gd name="connsiteY8" fmla="*/ 1550739 h 1826561"/>
                <a:gd name="connsiteX9" fmla="*/ 190022 w 1833796"/>
                <a:gd name="connsiteY9" fmla="*/ 1561260 h 1826561"/>
                <a:gd name="connsiteX10" fmla="*/ 1567280 w 1833796"/>
                <a:gd name="connsiteY10" fmla="*/ 184001 h 1826561"/>
                <a:gd name="connsiteX11" fmla="*/ 1557974 w 1833796"/>
                <a:gd name="connsiteY11" fmla="*/ 137911 h 1826561"/>
                <a:gd name="connsiteX12" fmla="*/ 1695885 w 1833796"/>
                <a:gd name="connsiteY12" fmla="*/ 0 h 1826561"/>
                <a:gd name="connsiteX13" fmla="*/ 1833796 w 1833796"/>
                <a:gd name="connsiteY13" fmla="*/ 137911 h 182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33796" h="1826561">
                  <a:moveTo>
                    <a:pt x="1833796" y="137911"/>
                  </a:moveTo>
                  <a:cubicBezTo>
                    <a:pt x="1833796" y="214077"/>
                    <a:pt x="1772051" y="275822"/>
                    <a:pt x="1695885" y="275822"/>
                  </a:cubicBezTo>
                  <a:cubicBezTo>
                    <a:pt x="1676844" y="275822"/>
                    <a:pt x="1658704" y="271963"/>
                    <a:pt x="1642204" y="264984"/>
                  </a:cubicBezTo>
                  <a:lnTo>
                    <a:pt x="1640309" y="263707"/>
                  </a:lnTo>
                  <a:lnTo>
                    <a:pt x="265667" y="1638350"/>
                  </a:lnTo>
                  <a:lnTo>
                    <a:pt x="275822" y="1688650"/>
                  </a:lnTo>
                  <a:cubicBezTo>
                    <a:pt x="275822" y="1764816"/>
                    <a:pt x="214077" y="1826561"/>
                    <a:pt x="137911" y="1826561"/>
                  </a:cubicBezTo>
                  <a:cubicBezTo>
                    <a:pt x="61745" y="1826561"/>
                    <a:pt x="0" y="1764816"/>
                    <a:pt x="0" y="1688650"/>
                  </a:cubicBezTo>
                  <a:cubicBezTo>
                    <a:pt x="0" y="1612484"/>
                    <a:pt x="61745" y="1550739"/>
                    <a:pt x="137911" y="1550739"/>
                  </a:cubicBezTo>
                  <a:lnTo>
                    <a:pt x="190022" y="1561260"/>
                  </a:lnTo>
                  <a:lnTo>
                    <a:pt x="1567280" y="184001"/>
                  </a:lnTo>
                  <a:lnTo>
                    <a:pt x="1557974" y="137911"/>
                  </a:lnTo>
                  <a:cubicBezTo>
                    <a:pt x="1557974" y="61745"/>
                    <a:pt x="1619719" y="0"/>
                    <a:pt x="1695885" y="0"/>
                  </a:cubicBezTo>
                  <a:cubicBezTo>
                    <a:pt x="1772051" y="0"/>
                    <a:pt x="1833796" y="61745"/>
                    <a:pt x="1833796" y="1379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DDEF931-9A22-4333-B2F9-994DC9E4BD6E}"/>
                </a:ext>
              </a:extLst>
            </p:cNvPr>
            <p:cNvGrpSpPr/>
            <p:nvPr/>
          </p:nvGrpSpPr>
          <p:grpSpPr>
            <a:xfrm>
              <a:off x="2532587" y="2411825"/>
              <a:ext cx="6808004" cy="431833"/>
              <a:chOff x="1443515" y="2854002"/>
              <a:chExt cx="6808004" cy="431833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6D2799D-9CCC-4A7B-BC2D-CC109C02ACDC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 bwMode="auto">
              <a:xfrm>
                <a:off x="2993281" y="3069919"/>
                <a:ext cx="2261100" cy="0"/>
              </a:xfrm>
              <a:prstGeom prst="line">
                <a:avLst/>
              </a:prstGeom>
              <a:solidFill>
                <a:schemeClr val="accent1"/>
              </a:solidFill>
              <a:ln w="76200" cap="rnd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F4828B19-8C05-4418-BA26-88A2CE2711E2}"/>
                  </a:ext>
                </a:extLst>
              </p:cNvPr>
              <p:cNvGrpSpPr/>
              <p:nvPr/>
            </p:nvGrpSpPr>
            <p:grpSpPr>
              <a:xfrm>
                <a:off x="1443515" y="2854002"/>
                <a:ext cx="6808004" cy="431833"/>
                <a:chOff x="554624" y="2989633"/>
                <a:chExt cx="6808004" cy="431833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D26F0986-41AE-4AE8-BCB7-170D7586036C}"/>
                    </a:ext>
                  </a:extLst>
                </p:cNvPr>
                <p:cNvSpPr/>
                <p:nvPr/>
              </p:nvSpPr>
              <p:spPr>
                <a:xfrm>
                  <a:off x="554624" y="2989633"/>
                  <a:ext cx="1549766" cy="431833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200" b="1" dirty="0"/>
                    <a:t>Workspaces</a:t>
                  </a: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B5116C06-D3C3-44EE-8CED-64287971603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116516" y="3205550"/>
                  <a:ext cx="3246112" cy="0"/>
                </a:xfrm>
                <a:prstGeom prst="line">
                  <a:avLst/>
                </a:prstGeom>
                <a:solidFill>
                  <a:schemeClr val="accent1"/>
                </a:solidFill>
                <a:ln w="1270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7" name="Freeform 121">
                  <a:extLst>
                    <a:ext uri="{FF2B5EF4-FFF2-40B4-BE49-F238E27FC236}">
                      <a16:creationId xmlns:a16="http://schemas.microsoft.com/office/drawing/2014/main" id="{48273C7F-09E3-4281-B906-54636F132B4D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28522" y="3093126"/>
                  <a:ext cx="384807" cy="224847"/>
                </a:xfrm>
                <a:custGeom>
                  <a:avLst/>
                  <a:gdLst>
                    <a:gd name="T0" fmla="*/ 576 w 1152"/>
                    <a:gd name="T1" fmla="*/ 571 h 672"/>
                    <a:gd name="T2" fmla="*/ 336 w 1152"/>
                    <a:gd name="T3" fmla="*/ 672 h 672"/>
                    <a:gd name="T4" fmla="*/ 0 w 1152"/>
                    <a:gd name="T5" fmla="*/ 336 h 672"/>
                    <a:gd name="T6" fmla="*/ 336 w 1152"/>
                    <a:gd name="T7" fmla="*/ 0 h 672"/>
                    <a:gd name="T8" fmla="*/ 576 w 1152"/>
                    <a:gd name="T9" fmla="*/ 101 h 672"/>
                    <a:gd name="T10" fmla="*/ 480 w 1152"/>
                    <a:gd name="T11" fmla="*/ 336 h 672"/>
                    <a:gd name="T12" fmla="*/ 576 w 1152"/>
                    <a:gd name="T13" fmla="*/ 571 h 672"/>
                    <a:gd name="T14" fmla="*/ 816 w 1152"/>
                    <a:gd name="T15" fmla="*/ 0 h 672"/>
                    <a:gd name="T16" fmla="*/ 576 w 1152"/>
                    <a:gd name="T17" fmla="*/ 101 h 672"/>
                    <a:gd name="T18" fmla="*/ 672 w 1152"/>
                    <a:gd name="T19" fmla="*/ 336 h 672"/>
                    <a:gd name="T20" fmla="*/ 576 w 1152"/>
                    <a:gd name="T21" fmla="*/ 571 h 672"/>
                    <a:gd name="T22" fmla="*/ 816 w 1152"/>
                    <a:gd name="T23" fmla="*/ 672 h 672"/>
                    <a:gd name="T24" fmla="*/ 1152 w 1152"/>
                    <a:gd name="T25" fmla="*/ 336 h 672"/>
                    <a:gd name="T26" fmla="*/ 816 w 1152"/>
                    <a:gd name="T27" fmla="*/ 0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2" h="672">
                      <a:moveTo>
                        <a:pt x="576" y="571"/>
                      </a:moveTo>
                      <a:cubicBezTo>
                        <a:pt x="515" y="633"/>
                        <a:pt x="430" y="672"/>
                        <a:pt x="336" y="672"/>
                      </a:cubicBezTo>
                      <a:cubicBezTo>
                        <a:pt x="150" y="672"/>
                        <a:pt x="0" y="522"/>
                        <a:pt x="0" y="336"/>
                      </a:cubicBezTo>
                      <a:cubicBezTo>
                        <a:pt x="0" y="150"/>
                        <a:pt x="150" y="0"/>
                        <a:pt x="336" y="0"/>
                      </a:cubicBezTo>
                      <a:cubicBezTo>
                        <a:pt x="430" y="0"/>
                        <a:pt x="515" y="39"/>
                        <a:pt x="576" y="101"/>
                      </a:cubicBezTo>
                      <a:cubicBezTo>
                        <a:pt x="517" y="162"/>
                        <a:pt x="480" y="244"/>
                        <a:pt x="480" y="336"/>
                      </a:cubicBezTo>
                      <a:cubicBezTo>
                        <a:pt x="480" y="428"/>
                        <a:pt x="517" y="510"/>
                        <a:pt x="576" y="571"/>
                      </a:cubicBezTo>
                      <a:close/>
                      <a:moveTo>
                        <a:pt x="816" y="0"/>
                      </a:moveTo>
                      <a:cubicBezTo>
                        <a:pt x="722" y="0"/>
                        <a:pt x="637" y="39"/>
                        <a:pt x="576" y="101"/>
                      </a:cubicBezTo>
                      <a:cubicBezTo>
                        <a:pt x="635" y="162"/>
                        <a:pt x="672" y="244"/>
                        <a:pt x="672" y="336"/>
                      </a:cubicBezTo>
                      <a:cubicBezTo>
                        <a:pt x="672" y="428"/>
                        <a:pt x="635" y="510"/>
                        <a:pt x="576" y="571"/>
                      </a:cubicBezTo>
                      <a:cubicBezTo>
                        <a:pt x="637" y="633"/>
                        <a:pt x="722" y="672"/>
                        <a:pt x="816" y="672"/>
                      </a:cubicBezTo>
                      <a:cubicBezTo>
                        <a:pt x="1002" y="672"/>
                        <a:pt x="1152" y="522"/>
                        <a:pt x="1152" y="336"/>
                      </a:cubicBezTo>
                      <a:cubicBezTo>
                        <a:pt x="1152" y="150"/>
                        <a:pt x="1002" y="0"/>
                        <a:pt x="8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EEE9B60-E8D4-487C-A4D5-2AE16006C450}"/>
                </a:ext>
              </a:extLst>
            </p:cNvPr>
            <p:cNvSpPr/>
            <p:nvPr/>
          </p:nvSpPr>
          <p:spPr>
            <a:xfrm rot="16200000">
              <a:off x="6335664" y="2503766"/>
              <a:ext cx="2300933" cy="2285354"/>
            </a:xfrm>
            <a:custGeom>
              <a:avLst/>
              <a:gdLst>
                <a:gd name="connsiteX0" fmla="*/ 2300933 w 2300933"/>
                <a:gd name="connsiteY0" fmla="*/ 2147443 h 2285354"/>
                <a:gd name="connsiteX1" fmla="*/ 2163022 w 2300933"/>
                <a:gd name="connsiteY1" fmla="*/ 2285354 h 2285354"/>
                <a:gd name="connsiteX2" fmla="*/ 2025111 w 2300933"/>
                <a:gd name="connsiteY2" fmla="*/ 2147443 h 2285354"/>
                <a:gd name="connsiteX3" fmla="*/ 2032897 w 2300933"/>
                <a:gd name="connsiteY3" fmla="*/ 2108880 h 2285354"/>
                <a:gd name="connsiteX4" fmla="*/ 189436 w 2300933"/>
                <a:gd name="connsiteY4" fmla="*/ 265419 h 2285354"/>
                <a:gd name="connsiteX5" fmla="*/ 137911 w 2300933"/>
                <a:gd name="connsiteY5" fmla="*/ 275822 h 2285354"/>
                <a:gd name="connsiteX6" fmla="*/ 0 w 2300933"/>
                <a:gd name="connsiteY6" fmla="*/ 137911 h 2285354"/>
                <a:gd name="connsiteX7" fmla="*/ 137911 w 2300933"/>
                <a:gd name="connsiteY7" fmla="*/ 0 h 2285354"/>
                <a:gd name="connsiteX8" fmla="*/ 275822 w 2300933"/>
                <a:gd name="connsiteY8" fmla="*/ 137911 h 2285354"/>
                <a:gd name="connsiteX9" fmla="*/ 265549 w 2300933"/>
                <a:gd name="connsiteY9" fmla="*/ 188797 h 2285354"/>
                <a:gd name="connsiteX10" fmla="*/ 2102042 w 2300933"/>
                <a:gd name="connsiteY10" fmla="*/ 2025291 h 2285354"/>
                <a:gd name="connsiteX11" fmla="*/ 2109341 w 2300933"/>
                <a:gd name="connsiteY11" fmla="*/ 2020370 h 2285354"/>
                <a:gd name="connsiteX12" fmla="*/ 2163022 w 2300933"/>
                <a:gd name="connsiteY12" fmla="*/ 2009532 h 2285354"/>
                <a:gd name="connsiteX13" fmla="*/ 2300933 w 2300933"/>
                <a:gd name="connsiteY13" fmla="*/ 2147443 h 228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00933" h="2285354">
                  <a:moveTo>
                    <a:pt x="2300933" y="2147443"/>
                  </a:moveTo>
                  <a:cubicBezTo>
                    <a:pt x="2300933" y="2223609"/>
                    <a:pt x="2239188" y="2285354"/>
                    <a:pt x="2163022" y="2285354"/>
                  </a:cubicBezTo>
                  <a:cubicBezTo>
                    <a:pt x="2086856" y="2285354"/>
                    <a:pt x="2025111" y="2223609"/>
                    <a:pt x="2025111" y="2147443"/>
                  </a:cubicBezTo>
                  <a:lnTo>
                    <a:pt x="2032897" y="2108880"/>
                  </a:lnTo>
                  <a:lnTo>
                    <a:pt x="189436" y="265419"/>
                  </a:lnTo>
                  <a:lnTo>
                    <a:pt x="137911" y="275822"/>
                  </a:lnTo>
                  <a:cubicBezTo>
                    <a:pt x="61745" y="275822"/>
                    <a:pt x="0" y="214077"/>
                    <a:pt x="0" y="137911"/>
                  </a:cubicBezTo>
                  <a:cubicBezTo>
                    <a:pt x="0" y="61745"/>
                    <a:pt x="61745" y="0"/>
                    <a:pt x="137911" y="0"/>
                  </a:cubicBezTo>
                  <a:cubicBezTo>
                    <a:pt x="214077" y="0"/>
                    <a:pt x="275822" y="61745"/>
                    <a:pt x="275822" y="137911"/>
                  </a:cubicBezTo>
                  <a:lnTo>
                    <a:pt x="265549" y="188797"/>
                  </a:lnTo>
                  <a:lnTo>
                    <a:pt x="2102042" y="2025291"/>
                  </a:lnTo>
                  <a:lnTo>
                    <a:pt x="2109341" y="2020370"/>
                  </a:lnTo>
                  <a:cubicBezTo>
                    <a:pt x="2125840" y="2013391"/>
                    <a:pt x="2143981" y="2009532"/>
                    <a:pt x="2163022" y="2009532"/>
                  </a:cubicBezTo>
                  <a:cubicBezTo>
                    <a:pt x="2239188" y="2009532"/>
                    <a:pt x="2300933" y="2071277"/>
                    <a:pt x="2300933" y="214744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2D6491-F8C1-4F5F-ABE0-3033BC756EAF}"/>
                </a:ext>
              </a:extLst>
            </p:cNvPr>
            <p:cNvSpPr txBox="1"/>
            <p:nvPr/>
          </p:nvSpPr>
          <p:spPr>
            <a:xfrm rot="18900000">
              <a:off x="6867358" y="3552363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515C878-ACF2-49F4-8229-0A1AFEAF4338}"/>
                </a:ext>
              </a:extLst>
            </p:cNvPr>
            <p:cNvSpPr txBox="1"/>
            <p:nvPr/>
          </p:nvSpPr>
          <p:spPr>
            <a:xfrm rot="2700000">
              <a:off x="5439296" y="5814494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EB3FF59-190B-4945-9B5C-60FCEA7C5337}"/>
                </a:ext>
              </a:extLst>
            </p:cNvPr>
            <p:cNvSpPr/>
            <p:nvPr/>
          </p:nvSpPr>
          <p:spPr>
            <a:xfrm rot="16200000">
              <a:off x="3850618" y="3279298"/>
              <a:ext cx="4413256" cy="2834322"/>
            </a:xfrm>
            <a:custGeom>
              <a:avLst/>
              <a:gdLst>
                <a:gd name="connsiteX0" fmla="*/ 4413256 w 4413256"/>
                <a:gd name="connsiteY0" fmla="*/ 2696411 h 2834322"/>
                <a:gd name="connsiteX1" fmla="*/ 4275345 w 4413256"/>
                <a:gd name="connsiteY1" fmla="*/ 2834322 h 2834322"/>
                <a:gd name="connsiteX2" fmla="*/ 4137434 w 4413256"/>
                <a:gd name="connsiteY2" fmla="*/ 2696411 h 2834322"/>
                <a:gd name="connsiteX3" fmla="*/ 4143418 w 4413256"/>
                <a:gd name="connsiteY3" fmla="*/ 2666772 h 2834322"/>
                <a:gd name="connsiteX4" fmla="*/ 1742963 w 4413256"/>
                <a:gd name="connsiteY4" fmla="*/ 266317 h 2834322"/>
                <a:gd name="connsiteX5" fmla="*/ 1695885 w 4413256"/>
                <a:gd name="connsiteY5" fmla="*/ 275822 h 2834322"/>
                <a:gd name="connsiteX6" fmla="*/ 1642204 w 4413256"/>
                <a:gd name="connsiteY6" fmla="*/ 264984 h 2834322"/>
                <a:gd name="connsiteX7" fmla="*/ 1640309 w 4413256"/>
                <a:gd name="connsiteY7" fmla="*/ 263707 h 2834322"/>
                <a:gd name="connsiteX8" fmla="*/ 265667 w 4413256"/>
                <a:gd name="connsiteY8" fmla="*/ 1638350 h 2834322"/>
                <a:gd name="connsiteX9" fmla="*/ 275822 w 4413256"/>
                <a:gd name="connsiteY9" fmla="*/ 1688650 h 2834322"/>
                <a:gd name="connsiteX10" fmla="*/ 137911 w 4413256"/>
                <a:gd name="connsiteY10" fmla="*/ 1826561 h 2834322"/>
                <a:gd name="connsiteX11" fmla="*/ 0 w 4413256"/>
                <a:gd name="connsiteY11" fmla="*/ 1688650 h 2834322"/>
                <a:gd name="connsiteX12" fmla="*/ 137911 w 4413256"/>
                <a:gd name="connsiteY12" fmla="*/ 1550739 h 2834322"/>
                <a:gd name="connsiteX13" fmla="*/ 190022 w 4413256"/>
                <a:gd name="connsiteY13" fmla="*/ 1561260 h 2834322"/>
                <a:gd name="connsiteX14" fmla="*/ 1567280 w 4413256"/>
                <a:gd name="connsiteY14" fmla="*/ 184001 h 2834322"/>
                <a:gd name="connsiteX15" fmla="*/ 1557974 w 4413256"/>
                <a:gd name="connsiteY15" fmla="*/ 137911 h 2834322"/>
                <a:gd name="connsiteX16" fmla="*/ 1695885 w 4413256"/>
                <a:gd name="connsiteY16" fmla="*/ 0 h 2834322"/>
                <a:gd name="connsiteX17" fmla="*/ 1833796 w 4413256"/>
                <a:gd name="connsiteY17" fmla="*/ 137911 h 2834322"/>
                <a:gd name="connsiteX18" fmla="*/ 1822958 w 4413256"/>
                <a:gd name="connsiteY18" fmla="*/ 191592 h 2834322"/>
                <a:gd name="connsiteX19" fmla="*/ 1822159 w 4413256"/>
                <a:gd name="connsiteY19" fmla="*/ 192778 h 2834322"/>
                <a:gd name="connsiteX20" fmla="*/ 4207959 w 4413256"/>
                <a:gd name="connsiteY20" fmla="*/ 2578578 h 2834322"/>
                <a:gd name="connsiteX21" fmla="*/ 4221664 w 4413256"/>
                <a:gd name="connsiteY21" fmla="*/ 2569338 h 2834322"/>
                <a:gd name="connsiteX22" fmla="*/ 4275345 w 4413256"/>
                <a:gd name="connsiteY22" fmla="*/ 2558500 h 2834322"/>
                <a:gd name="connsiteX23" fmla="*/ 4413256 w 4413256"/>
                <a:gd name="connsiteY23" fmla="*/ 2696411 h 28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413256" h="2834322">
                  <a:moveTo>
                    <a:pt x="4413256" y="2696411"/>
                  </a:moveTo>
                  <a:cubicBezTo>
                    <a:pt x="4413256" y="2772577"/>
                    <a:pt x="4351511" y="2834322"/>
                    <a:pt x="4275345" y="2834322"/>
                  </a:cubicBezTo>
                  <a:cubicBezTo>
                    <a:pt x="4199179" y="2834322"/>
                    <a:pt x="4137434" y="2772577"/>
                    <a:pt x="4137434" y="2696411"/>
                  </a:cubicBezTo>
                  <a:lnTo>
                    <a:pt x="4143418" y="2666772"/>
                  </a:lnTo>
                  <a:lnTo>
                    <a:pt x="1742963" y="266317"/>
                  </a:lnTo>
                  <a:lnTo>
                    <a:pt x="1695885" y="275822"/>
                  </a:lnTo>
                  <a:cubicBezTo>
                    <a:pt x="1676844" y="275822"/>
                    <a:pt x="1658704" y="271963"/>
                    <a:pt x="1642204" y="264984"/>
                  </a:cubicBezTo>
                  <a:lnTo>
                    <a:pt x="1640309" y="263707"/>
                  </a:lnTo>
                  <a:lnTo>
                    <a:pt x="265667" y="1638350"/>
                  </a:lnTo>
                  <a:lnTo>
                    <a:pt x="275822" y="1688650"/>
                  </a:lnTo>
                  <a:cubicBezTo>
                    <a:pt x="275822" y="1764816"/>
                    <a:pt x="214077" y="1826561"/>
                    <a:pt x="137911" y="1826561"/>
                  </a:cubicBezTo>
                  <a:cubicBezTo>
                    <a:pt x="61745" y="1826561"/>
                    <a:pt x="0" y="1764816"/>
                    <a:pt x="0" y="1688650"/>
                  </a:cubicBezTo>
                  <a:cubicBezTo>
                    <a:pt x="0" y="1612484"/>
                    <a:pt x="61745" y="1550739"/>
                    <a:pt x="137911" y="1550739"/>
                  </a:cubicBezTo>
                  <a:lnTo>
                    <a:pt x="190022" y="1561260"/>
                  </a:lnTo>
                  <a:lnTo>
                    <a:pt x="1567280" y="184001"/>
                  </a:lnTo>
                  <a:lnTo>
                    <a:pt x="1557974" y="137911"/>
                  </a:lnTo>
                  <a:cubicBezTo>
                    <a:pt x="1557974" y="61745"/>
                    <a:pt x="1619719" y="0"/>
                    <a:pt x="1695885" y="0"/>
                  </a:cubicBezTo>
                  <a:cubicBezTo>
                    <a:pt x="1772051" y="0"/>
                    <a:pt x="1833796" y="61745"/>
                    <a:pt x="1833796" y="137911"/>
                  </a:cubicBezTo>
                  <a:cubicBezTo>
                    <a:pt x="1833796" y="156953"/>
                    <a:pt x="1829937" y="175093"/>
                    <a:pt x="1822958" y="191592"/>
                  </a:cubicBezTo>
                  <a:lnTo>
                    <a:pt x="1822159" y="192778"/>
                  </a:lnTo>
                  <a:lnTo>
                    <a:pt x="4207959" y="2578578"/>
                  </a:lnTo>
                  <a:lnTo>
                    <a:pt x="4221664" y="2569338"/>
                  </a:lnTo>
                  <a:cubicBezTo>
                    <a:pt x="4238163" y="2562359"/>
                    <a:pt x="4256304" y="2558500"/>
                    <a:pt x="4275345" y="2558500"/>
                  </a:cubicBezTo>
                  <a:cubicBezTo>
                    <a:pt x="4351511" y="2558500"/>
                    <a:pt x="4413256" y="2620245"/>
                    <a:pt x="4413256" y="26964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EC07CE-A58B-46F3-9514-DDF860EFD384}"/>
                </a:ext>
              </a:extLst>
            </p:cNvPr>
            <p:cNvSpPr txBox="1"/>
            <p:nvPr/>
          </p:nvSpPr>
          <p:spPr>
            <a:xfrm rot="18900000">
              <a:off x="4659150" y="4646642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04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E1319727-5F8A-453C-BEB5-0C64939762D1}"/>
              </a:ext>
            </a:extLst>
          </p:cNvPr>
          <p:cNvSpPr/>
          <p:nvPr/>
        </p:nvSpPr>
        <p:spPr>
          <a:xfrm>
            <a:off x="-6657" y="1288915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Journey: Review Industry and Technology Trends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29800" y="2057399"/>
            <a:ext cx="420231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2600" dirty="0"/>
              <a:t>Scenario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sz="1400" dirty="0"/>
              <a:t>Review and understand key digital trends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Business or technical requirements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b="0" u="sng" dirty="0"/>
              <a:t>Provided for you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DXC digital trend catalogue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r>
              <a:rPr lang="en-GB" sz="1600" dirty="0"/>
              <a:t>Estimated Journey time : 10-20 minutes</a:t>
            </a:r>
            <a:endParaRPr lang="en-GB" dirty="0"/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5997C4A2-758B-4735-A444-1F288A7B92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6C70691-8842-4CD0-8476-FE097792CA67}"/>
              </a:ext>
            </a:extLst>
          </p:cNvPr>
          <p:cNvGrpSpPr/>
          <p:nvPr/>
        </p:nvGrpSpPr>
        <p:grpSpPr>
          <a:xfrm>
            <a:off x="685800" y="2411825"/>
            <a:ext cx="8654791" cy="4569267"/>
            <a:chOff x="685800" y="2411825"/>
            <a:chExt cx="8654791" cy="456926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86055E7-C312-4A23-8E3C-6056850725BD}"/>
                </a:ext>
              </a:extLst>
            </p:cNvPr>
            <p:cNvSpPr/>
            <p:nvPr/>
          </p:nvSpPr>
          <p:spPr>
            <a:xfrm flipH="1" flipV="1">
              <a:off x="2955399" y="4110796"/>
              <a:ext cx="3521103" cy="1096403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91951D-DD44-4FF5-958E-838804CDECBD}"/>
                </a:ext>
              </a:extLst>
            </p:cNvPr>
            <p:cNvSpPr/>
            <p:nvPr/>
          </p:nvSpPr>
          <p:spPr>
            <a:xfrm>
              <a:off x="685800" y="4981468"/>
              <a:ext cx="1549766" cy="431833"/>
            </a:xfrm>
            <a:prstGeom prst="rect">
              <a:avLst/>
            </a:prstGeom>
            <a:solidFill>
              <a:srgbClr val="D9D9D9"/>
            </a:solidFill>
            <a:ln w="1905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Trends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BE986C-E2F5-4C2C-9BFD-6139B77ED0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35566" y="5192477"/>
              <a:ext cx="2480384" cy="9815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FC537AB-3D47-4ADB-AFF0-C791C905F0A0}"/>
                </a:ext>
              </a:extLst>
            </p:cNvPr>
            <p:cNvSpPr/>
            <p:nvPr/>
          </p:nvSpPr>
          <p:spPr>
            <a:xfrm rot="16200000">
              <a:off x="4082532" y="3965994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7C747C-E382-4930-B82A-BE21D808D2FE}"/>
                </a:ext>
              </a:extLst>
            </p:cNvPr>
            <p:cNvSpPr txBox="1"/>
            <p:nvPr/>
          </p:nvSpPr>
          <p:spPr>
            <a:xfrm rot="18900000">
              <a:off x="4030026" y="3239538"/>
              <a:ext cx="170707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Trends</a:t>
              </a:r>
            </a:p>
          </p:txBody>
        </p:sp>
        <p:sp>
          <p:nvSpPr>
            <p:cNvPr id="39" name="Arrow: Chevron 38">
              <a:extLst>
                <a:ext uri="{FF2B5EF4-FFF2-40B4-BE49-F238E27FC236}">
                  <a16:creationId xmlns:a16="http://schemas.microsoft.com/office/drawing/2014/main" id="{5440A5D4-0982-4FD2-8BF5-09C37156F22C}"/>
                </a:ext>
              </a:extLst>
            </p:cNvPr>
            <p:cNvSpPr/>
            <p:nvPr/>
          </p:nvSpPr>
          <p:spPr>
            <a:xfrm rot="10800000">
              <a:off x="4595830" y="394641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0219C042-6B0F-4237-8FC5-7F1E0B79A0D5}"/>
                </a:ext>
              </a:extLst>
            </p:cNvPr>
            <p:cNvSpPr/>
            <p:nvPr/>
          </p:nvSpPr>
          <p:spPr>
            <a:xfrm rot="5400000">
              <a:off x="2804759" y="4479433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97664EB6-0902-480C-87C5-1E4ABD7EA798}"/>
                </a:ext>
              </a:extLst>
            </p:cNvPr>
            <p:cNvSpPr/>
            <p:nvPr/>
          </p:nvSpPr>
          <p:spPr>
            <a:xfrm>
              <a:off x="3517075" y="502673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C43BE0AA-FD05-4C78-B76E-CB7433657AF2}"/>
                </a:ext>
              </a:extLst>
            </p:cNvPr>
            <p:cNvSpPr/>
            <p:nvPr/>
          </p:nvSpPr>
          <p:spPr>
            <a:xfrm>
              <a:off x="5798679" y="5049707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AA2C93D-EF73-4771-AFC4-E860132903EC}"/>
                </a:ext>
              </a:extLst>
            </p:cNvPr>
            <p:cNvSpPr txBox="1"/>
            <p:nvPr/>
          </p:nvSpPr>
          <p:spPr>
            <a:xfrm rot="18900000">
              <a:off x="3242099" y="5720727"/>
              <a:ext cx="170707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Trends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3F71C1-7355-46CE-BB6D-E2D289E0F961}"/>
                </a:ext>
              </a:extLst>
            </p:cNvPr>
            <p:cNvSpPr txBox="1"/>
            <p:nvPr/>
          </p:nvSpPr>
          <p:spPr>
            <a:xfrm>
              <a:off x="6604630" y="4520498"/>
              <a:ext cx="195374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Technology Trends</a:t>
              </a:r>
            </a:p>
          </p:txBody>
        </p:sp>
        <p:sp>
          <p:nvSpPr>
            <p:cNvPr id="44" name="Freeform 96">
              <a:extLst>
                <a:ext uri="{FF2B5EF4-FFF2-40B4-BE49-F238E27FC236}">
                  <a16:creationId xmlns:a16="http://schemas.microsoft.com/office/drawing/2014/main" id="{A94C0087-4A87-464A-8DBC-6A1851C94A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9615" y="5062384"/>
              <a:ext cx="270000" cy="270000"/>
            </a:xfrm>
            <a:custGeom>
              <a:avLst/>
              <a:gdLst>
                <a:gd name="T0" fmla="*/ 1152 w 1152"/>
                <a:gd name="T1" fmla="*/ 336 h 1152"/>
                <a:gd name="T2" fmla="*/ 1062 w 1152"/>
                <a:gd name="T3" fmla="*/ 312 h 1152"/>
                <a:gd name="T4" fmla="*/ 774 w 1152"/>
                <a:gd name="T5" fmla="*/ 168 h 1152"/>
                <a:gd name="T6" fmla="*/ 1104 w 1152"/>
                <a:gd name="T7" fmla="*/ 192 h 1152"/>
                <a:gd name="T8" fmla="*/ 1104 w 1152"/>
                <a:gd name="T9" fmla="*/ 96 h 1152"/>
                <a:gd name="T10" fmla="*/ 731 w 1152"/>
                <a:gd name="T11" fmla="*/ 120 h 1152"/>
                <a:gd name="T12" fmla="*/ 0 w 1152"/>
                <a:gd name="T13" fmla="*/ 432 h 1152"/>
                <a:gd name="T14" fmla="*/ 336 w 1152"/>
                <a:gd name="T15" fmla="*/ 912 h 1152"/>
                <a:gd name="T16" fmla="*/ 768 w 1152"/>
                <a:gd name="T17" fmla="*/ 1152 h 1152"/>
                <a:gd name="T18" fmla="*/ 847 w 1152"/>
                <a:gd name="T19" fmla="*/ 552 h 1152"/>
                <a:gd name="T20" fmla="*/ 1104 w 1152"/>
                <a:gd name="T21" fmla="*/ 576 h 1152"/>
                <a:gd name="T22" fmla="*/ 1104 w 1152"/>
                <a:gd name="T23" fmla="*/ 480 h 1152"/>
                <a:gd name="T24" fmla="*/ 858 w 1152"/>
                <a:gd name="T25" fmla="*/ 504 h 1152"/>
                <a:gd name="T26" fmla="*/ 858 w 1152"/>
                <a:gd name="T27" fmla="*/ 360 h 1152"/>
                <a:gd name="T28" fmla="*/ 1104 w 1152"/>
                <a:gd name="T29" fmla="*/ 384 h 1152"/>
                <a:gd name="T30" fmla="*/ 760 w 1152"/>
                <a:gd name="T31" fmla="*/ 504 h 1152"/>
                <a:gd name="T32" fmla="*/ 670 w 1152"/>
                <a:gd name="T33" fmla="*/ 444 h 1152"/>
                <a:gd name="T34" fmla="*/ 624 w 1152"/>
                <a:gd name="T35" fmla="*/ 384 h 1152"/>
                <a:gd name="T36" fmla="*/ 624 w 1152"/>
                <a:gd name="T37" fmla="*/ 480 h 1152"/>
                <a:gd name="T38" fmla="*/ 710 w 1152"/>
                <a:gd name="T39" fmla="*/ 552 h 1152"/>
                <a:gd name="T40" fmla="*/ 670 w 1152"/>
                <a:gd name="T41" fmla="*/ 670 h 1152"/>
                <a:gd name="T42" fmla="*/ 96 w 1152"/>
                <a:gd name="T43" fmla="*/ 432 h 1152"/>
                <a:gd name="T44" fmla="*/ 596 w 1152"/>
                <a:gd name="T45" fmla="*/ 139 h 1152"/>
                <a:gd name="T46" fmla="*/ 528 w 1152"/>
                <a:gd name="T47" fmla="*/ 192 h 1152"/>
                <a:gd name="T48" fmla="*/ 528 w 1152"/>
                <a:gd name="T49" fmla="*/ 288 h 1152"/>
                <a:gd name="T50" fmla="*/ 574 w 1152"/>
                <a:gd name="T51" fmla="*/ 228 h 1152"/>
                <a:gd name="T52" fmla="*/ 640 w 1152"/>
                <a:gd name="T53" fmla="*/ 168 h 1152"/>
                <a:gd name="T54" fmla="*/ 442 w 1152"/>
                <a:gd name="T55" fmla="*/ 312 h 1152"/>
                <a:gd name="T56" fmla="*/ 384 w 1152"/>
                <a:gd name="T57" fmla="*/ 240 h 1152"/>
                <a:gd name="T58" fmla="*/ 288 w 1152"/>
                <a:gd name="T59" fmla="*/ 240 h 1152"/>
                <a:gd name="T60" fmla="*/ 348 w 1152"/>
                <a:gd name="T61" fmla="*/ 286 h 1152"/>
                <a:gd name="T62" fmla="*/ 760 w 1152"/>
                <a:gd name="T63" fmla="*/ 36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152">
                  <a:moveTo>
                    <a:pt x="1104" y="384"/>
                  </a:moveTo>
                  <a:cubicBezTo>
                    <a:pt x="1131" y="384"/>
                    <a:pt x="1152" y="363"/>
                    <a:pt x="1152" y="336"/>
                  </a:cubicBezTo>
                  <a:cubicBezTo>
                    <a:pt x="1152" y="309"/>
                    <a:pt x="1131" y="288"/>
                    <a:pt x="1104" y="288"/>
                  </a:cubicBezTo>
                  <a:cubicBezTo>
                    <a:pt x="1086" y="288"/>
                    <a:pt x="1071" y="298"/>
                    <a:pt x="1062" y="312"/>
                  </a:cubicBezTo>
                  <a:cubicBezTo>
                    <a:pt x="847" y="312"/>
                    <a:pt x="847" y="312"/>
                    <a:pt x="847" y="312"/>
                  </a:cubicBezTo>
                  <a:cubicBezTo>
                    <a:pt x="832" y="259"/>
                    <a:pt x="807" y="210"/>
                    <a:pt x="774" y="168"/>
                  </a:cubicBezTo>
                  <a:cubicBezTo>
                    <a:pt x="1062" y="168"/>
                    <a:pt x="1062" y="168"/>
                    <a:pt x="1062" y="168"/>
                  </a:cubicBezTo>
                  <a:cubicBezTo>
                    <a:pt x="1071" y="182"/>
                    <a:pt x="1086" y="192"/>
                    <a:pt x="1104" y="192"/>
                  </a:cubicBezTo>
                  <a:cubicBezTo>
                    <a:pt x="1131" y="192"/>
                    <a:pt x="1152" y="171"/>
                    <a:pt x="1152" y="144"/>
                  </a:cubicBezTo>
                  <a:cubicBezTo>
                    <a:pt x="1152" y="117"/>
                    <a:pt x="1131" y="96"/>
                    <a:pt x="1104" y="96"/>
                  </a:cubicBezTo>
                  <a:cubicBezTo>
                    <a:pt x="1086" y="96"/>
                    <a:pt x="1071" y="106"/>
                    <a:pt x="1062" y="120"/>
                  </a:cubicBezTo>
                  <a:cubicBezTo>
                    <a:pt x="731" y="120"/>
                    <a:pt x="731" y="120"/>
                    <a:pt x="731" y="120"/>
                  </a:cubicBezTo>
                  <a:cubicBezTo>
                    <a:pt x="653" y="46"/>
                    <a:pt x="548" y="0"/>
                    <a:pt x="432" y="0"/>
                  </a:cubicBezTo>
                  <a:cubicBezTo>
                    <a:pt x="193" y="0"/>
                    <a:pt x="0" y="193"/>
                    <a:pt x="0" y="432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336" y="912"/>
                    <a:pt x="336" y="912"/>
                    <a:pt x="336" y="912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768" y="1152"/>
                    <a:pt x="768" y="1152"/>
                    <a:pt x="768" y="1152"/>
                  </a:cubicBezTo>
                  <a:cubicBezTo>
                    <a:pt x="768" y="704"/>
                    <a:pt x="768" y="704"/>
                    <a:pt x="768" y="704"/>
                  </a:cubicBezTo>
                  <a:cubicBezTo>
                    <a:pt x="804" y="659"/>
                    <a:pt x="831" y="608"/>
                    <a:pt x="847" y="552"/>
                  </a:cubicBezTo>
                  <a:cubicBezTo>
                    <a:pt x="1062" y="552"/>
                    <a:pt x="1062" y="552"/>
                    <a:pt x="1062" y="552"/>
                  </a:cubicBezTo>
                  <a:cubicBezTo>
                    <a:pt x="1071" y="566"/>
                    <a:pt x="1086" y="576"/>
                    <a:pt x="1104" y="576"/>
                  </a:cubicBezTo>
                  <a:cubicBezTo>
                    <a:pt x="1131" y="576"/>
                    <a:pt x="1152" y="555"/>
                    <a:pt x="1152" y="528"/>
                  </a:cubicBezTo>
                  <a:cubicBezTo>
                    <a:pt x="1152" y="501"/>
                    <a:pt x="1131" y="480"/>
                    <a:pt x="1104" y="480"/>
                  </a:cubicBezTo>
                  <a:cubicBezTo>
                    <a:pt x="1086" y="480"/>
                    <a:pt x="1071" y="490"/>
                    <a:pt x="1062" y="504"/>
                  </a:cubicBezTo>
                  <a:cubicBezTo>
                    <a:pt x="858" y="504"/>
                    <a:pt x="858" y="504"/>
                    <a:pt x="858" y="504"/>
                  </a:cubicBezTo>
                  <a:cubicBezTo>
                    <a:pt x="862" y="481"/>
                    <a:pt x="864" y="457"/>
                    <a:pt x="864" y="432"/>
                  </a:cubicBezTo>
                  <a:cubicBezTo>
                    <a:pt x="864" y="407"/>
                    <a:pt x="862" y="383"/>
                    <a:pt x="858" y="360"/>
                  </a:cubicBezTo>
                  <a:cubicBezTo>
                    <a:pt x="1062" y="360"/>
                    <a:pt x="1062" y="360"/>
                    <a:pt x="1062" y="360"/>
                  </a:cubicBezTo>
                  <a:cubicBezTo>
                    <a:pt x="1071" y="374"/>
                    <a:pt x="1086" y="384"/>
                    <a:pt x="1104" y="384"/>
                  </a:cubicBezTo>
                  <a:close/>
                  <a:moveTo>
                    <a:pt x="768" y="432"/>
                  </a:moveTo>
                  <a:cubicBezTo>
                    <a:pt x="768" y="457"/>
                    <a:pt x="765" y="481"/>
                    <a:pt x="760" y="504"/>
                  </a:cubicBezTo>
                  <a:cubicBezTo>
                    <a:pt x="730" y="504"/>
                    <a:pt x="730" y="504"/>
                    <a:pt x="730" y="504"/>
                  </a:cubicBezTo>
                  <a:cubicBezTo>
                    <a:pt x="670" y="444"/>
                    <a:pt x="670" y="444"/>
                    <a:pt x="670" y="444"/>
                  </a:cubicBezTo>
                  <a:cubicBezTo>
                    <a:pt x="671" y="440"/>
                    <a:pt x="672" y="436"/>
                    <a:pt x="672" y="432"/>
                  </a:cubicBezTo>
                  <a:cubicBezTo>
                    <a:pt x="672" y="405"/>
                    <a:pt x="651" y="384"/>
                    <a:pt x="624" y="384"/>
                  </a:cubicBezTo>
                  <a:cubicBezTo>
                    <a:pt x="597" y="384"/>
                    <a:pt x="576" y="405"/>
                    <a:pt x="576" y="432"/>
                  </a:cubicBezTo>
                  <a:cubicBezTo>
                    <a:pt x="576" y="459"/>
                    <a:pt x="597" y="480"/>
                    <a:pt x="624" y="480"/>
                  </a:cubicBezTo>
                  <a:cubicBezTo>
                    <a:pt x="628" y="480"/>
                    <a:pt x="632" y="479"/>
                    <a:pt x="636" y="478"/>
                  </a:cubicBezTo>
                  <a:cubicBezTo>
                    <a:pt x="710" y="552"/>
                    <a:pt x="710" y="552"/>
                    <a:pt x="710" y="552"/>
                  </a:cubicBezTo>
                  <a:cubicBezTo>
                    <a:pt x="746" y="552"/>
                    <a:pt x="746" y="552"/>
                    <a:pt x="746" y="552"/>
                  </a:cubicBezTo>
                  <a:cubicBezTo>
                    <a:pt x="729" y="597"/>
                    <a:pt x="703" y="636"/>
                    <a:pt x="670" y="670"/>
                  </a:cubicBezTo>
                  <a:cubicBezTo>
                    <a:pt x="432" y="432"/>
                    <a:pt x="432" y="432"/>
                    <a:pt x="432" y="432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96" y="246"/>
                    <a:pt x="246" y="96"/>
                    <a:pt x="432" y="96"/>
                  </a:cubicBezTo>
                  <a:cubicBezTo>
                    <a:pt x="491" y="96"/>
                    <a:pt x="547" y="111"/>
                    <a:pt x="596" y="139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36" y="193"/>
                    <a:pt x="532" y="192"/>
                    <a:pt x="528" y="192"/>
                  </a:cubicBezTo>
                  <a:cubicBezTo>
                    <a:pt x="501" y="192"/>
                    <a:pt x="480" y="213"/>
                    <a:pt x="480" y="240"/>
                  </a:cubicBezTo>
                  <a:cubicBezTo>
                    <a:pt x="480" y="267"/>
                    <a:pt x="501" y="288"/>
                    <a:pt x="528" y="288"/>
                  </a:cubicBezTo>
                  <a:cubicBezTo>
                    <a:pt x="555" y="288"/>
                    <a:pt x="576" y="267"/>
                    <a:pt x="576" y="240"/>
                  </a:cubicBezTo>
                  <a:cubicBezTo>
                    <a:pt x="576" y="236"/>
                    <a:pt x="575" y="232"/>
                    <a:pt x="574" y="228"/>
                  </a:cubicBezTo>
                  <a:cubicBezTo>
                    <a:pt x="634" y="168"/>
                    <a:pt x="634" y="168"/>
                    <a:pt x="634" y="168"/>
                  </a:cubicBezTo>
                  <a:cubicBezTo>
                    <a:pt x="640" y="168"/>
                    <a:pt x="640" y="168"/>
                    <a:pt x="640" y="168"/>
                  </a:cubicBezTo>
                  <a:cubicBezTo>
                    <a:pt x="687" y="205"/>
                    <a:pt x="724" y="255"/>
                    <a:pt x="746" y="312"/>
                  </a:cubicBezTo>
                  <a:cubicBezTo>
                    <a:pt x="442" y="312"/>
                    <a:pt x="442" y="312"/>
                    <a:pt x="442" y="312"/>
                  </a:cubicBezTo>
                  <a:cubicBezTo>
                    <a:pt x="382" y="252"/>
                    <a:pt x="382" y="252"/>
                    <a:pt x="382" y="252"/>
                  </a:cubicBezTo>
                  <a:cubicBezTo>
                    <a:pt x="383" y="248"/>
                    <a:pt x="384" y="244"/>
                    <a:pt x="384" y="240"/>
                  </a:cubicBezTo>
                  <a:cubicBezTo>
                    <a:pt x="384" y="213"/>
                    <a:pt x="363" y="192"/>
                    <a:pt x="336" y="192"/>
                  </a:cubicBezTo>
                  <a:cubicBezTo>
                    <a:pt x="309" y="192"/>
                    <a:pt x="288" y="213"/>
                    <a:pt x="288" y="240"/>
                  </a:cubicBezTo>
                  <a:cubicBezTo>
                    <a:pt x="288" y="267"/>
                    <a:pt x="309" y="288"/>
                    <a:pt x="336" y="288"/>
                  </a:cubicBezTo>
                  <a:cubicBezTo>
                    <a:pt x="340" y="288"/>
                    <a:pt x="344" y="287"/>
                    <a:pt x="348" y="286"/>
                  </a:cubicBezTo>
                  <a:cubicBezTo>
                    <a:pt x="422" y="360"/>
                    <a:pt x="422" y="360"/>
                    <a:pt x="422" y="360"/>
                  </a:cubicBezTo>
                  <a:cubicBezTo>
                    <a:pt x="760" y="360"/>
                    <a:pt x="760" y="360"/>
                    <a:pt x="760" y="360"/>
                  </a:cubicBezTo>
                  <a:cubicBezTo>
                    <a:pt x="765" y="383"/>
                    <a:pt x="768" y="407"/>
                    <a:pt x="768" y="4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D0194E8-B068-402B-A5E0-993BFB38D0B1}"/>
                </a:ext>
              </a:extLst>
            </p:cNvPr>
            <p:cNvCxnSpPr>
              <a:cxnSpLocks/>
              <a:endCxn id="47" idx="1"/>
            </p:cNvCxnSpPr>
            <p:nvPr/>
          </p:nvCxnSpPr>
          <p:spPr bwMode="auto">
            <a:xfrm flipV="1">
              <a:off x="5461936" y="6765176"/>
              <a:ext cx="2285389" cy="16066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7F992F8-001E-4398-9ED3-9DC0C026D80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631041" y="6765175"/>
              <a:ext cx="2115275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449C4D-68AE-433E-9982-4EBD3A02A265}"/>
                </a:ext>
              </a:extLst>
            </p:cNvPr>
            <p:cNvSpPr/>
            <p:nvPr/>
          </p:nvSpPr>
          <p:spPr>
            <a:xfrm>
              <a:off x="7747325" y="6549259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sp>
          <p:nvSpPr>
            <p:cNvPr id="52" name="Freeform 77">
              <a:extLst>
                <a:ext uri="{FF2B5EF4-FFF2-40B4-BE49-F238E27FC236}">
                  <a16:creationId xmlns:a16="http://schemas.microsoft.com/office/drawing/2014/main" id="{F5D7C6F4-A816-49D2-8502-B5FF96B34C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9809" y="6630175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74364B-D8F5-4442-8A04-8D86DC42AF11}"/>
                </a:ext>
              </a:extLst>
            </p:cNvPr>
            <p:cNvGrpSpPr/>
            <p:nvPr/>
          </p:nvGrpSpPr>
          <p:grpSpPr>
            <a:xfrm>
              <a:off x="2532587" y="2411825"/>
              <a:ext cx="6808004" cy="431833"/>
              <a:chOff x="1443515" y="2854002"/>
              <a:chExt cx="6808004" cy="431833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6DE7727-2A17-4EB5-8E02-9F61913FD481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 bwMode="auto">
              <a:xfrm>
                <a:off x="2993281" y="3069919"/>
                <a:ext cx="3038278" cy="6146"/>
              </a:xfrm>
              <a:prstGeom prst="line">
                <a:avLst/>
              </a:prstGeom>
              <a:solidFill>
                <a:schemeClr val="accent1"/>
              </a:solidFill>
              <a:ln w="76200" cap="rnd" cmpd="sng" algn="ctr">
                <a:solidFill>
                  <a:schemeClr val="tx1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CCE20FC-9413-42E2-B36C-39A36F945E36}"/>
                  </a:ext>
                </a:extLst>
              </p:cNvPr>
              <p:cNvGrpSpPr/>
              <p:nvPr/>
            </p:nvGrpSpPr>
            <p:grpSpPr>
              <a:xfrm>
                <a:off x="1443515" y="2854002"/>
                <a:ext cx="6808004" cy="431833"/>
                <a:chOff x="554624" y="2989633"/>
                <a:chExt cx="6808004" cy="431833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FD3F2293-0E24-46C3-B23F-C79091406C82}"/>
                    </a:ext>
                  </a:extLst>
                </p:cNvPr>
                <p:cNvSpPr/>
                <p:nvPr/>
              </p:nvSpPr>
              <p:spPr>
                <a:xfrm>
                  <a:off x="554624" y="2989633"/>
                  <a:ext cx="1549766" cy="431833"/>
                </a:xfrm>
                <a:prstGeom prst="rect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r>
                    <a:rPr lang="en-GB" sz="1200" b="1" dirty="0"/>
                    <a:t>Workspaces</a:t>
                  </a:r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8D0A87EE-0245-497E-927F-75A14448532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4498539" y="3205550"/>
                  <a:ext cx="2864089" cy="0"/>
                </a:xfrm>
                <a:prstGeom prst="line">
                  <a:avLst/>
                </a:prstGeom>
                <a:solidFill>
                  <a:schemeClr val="accent1"/>
                </a:solidFill>
                <a:ln w="127000" cap="rnd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57" name="Freeform 121">
                  <a:extLst>
                    <a:ext uri="{FF2B5EF4-FFF2-40B4-BE49-F238E27FC236}">
                      <a16:creationId xmlns:a16="http://schemas.microsoft.com/office/drawing/2014/main" id="{36B0E19B-611F-4E13-B972-E7B30067A4A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28522" y="3093126"/>
                  <a:ext cx="384807" cy="224847"/>
                </a:xfrm>
                <a:custGeom>
                  <a:avLst/>
                  <a:gdLst>
                    <a:gd name="T0" fmla="*/ 576 w 1152"/>
                    <a:gd name="T1" fmla="*/ 571 h 672"/>
                    <a:gd name="T2" fmla="*/ 336 w 1152"/>
                    <a:gd name="T3" fmla="*/ 672 h 672"/>
                    <a:gd name="T4" fmla="*/ 0 w 1152"/>
                    <a:gd name="T5" fmla="*/ 336 h 672"/>
                    <a:gd name="T6" fmla="*/ 336 w 1152"/>
                    <a:gd name="T7" fmla="*/ 0 h 672"/>
                    <a:gd name="T8" fmla="*/ 576 w 1152"/>
                    <a:gd name="T9" fmla="*/ 101 h 672"/>
                    <a:gd name="T10" fmla="*/ 480 w 1152"/>
                    <a:gd name="T11" fmla="*/ 336 h 672"/>
                    <a:gd name="T12" fmla="*/ 576 w 1152"/>
                    <a:gd name="T13" fmla="*/ 571 h 672"/>
                    <a:gd name="T14" fmla="*/ 816 w 1152"/>
                    <a:gd name="T15" fmla="*/ 0 h 672"/>
                    <a:gd name="T16" fmla="*/ 576 w 1152"/>
                    <a:gd name="T17" fmla="*/ 101 h 672"/>
                    <a:gd name="T18" fmla="*/ 672 w 1152"/>
                    <a:gd name="T19" fmla="*/ 336 h 672"/>
                    <a:gd name="T20" fmla="*/ 576 w 1152"/>
                    <a:gd name="T21" fmla="*/ 571 h 672"/>
                    <a:gd name="T22" fmla="*/ 816 w 1152"/>
                    <a:gd name="T23" fmla="*/ 672 h 672"/>
                    <a:gd name="T24" fmla="*/ 1152 w 1152"/>
                    <a:gd name="T25" fmla="*/ 336 h 672"/>
                    <a:gd name="T26" fmla="*/ 816 w 1152"/>
                    <a:gd name="T27" fmla="*/ 0 h 6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52" h="672">
                      <a:moveTo>
                        <a:pt x="576" y="571"/>
                      </a:moveTo>
                      <a:cubicBezTo>
                        <a:pt x="515" y="633"/>
                        <a:pt x="430" y="672"/>
                        <a:pt x="336" y="672"/>
                      </a:cubicBezTo>
                      <a:cubicBezTo>
                        <a:pt x="150" y="672"/>
                        <a:pt x="0" y="522"/>
                        <a:pt x="0" y="336"/>
                      </a:cubicBezTo>
                      <a:cubicBezTo>
                        <a:pt x="0" y="150"/>
                        <a:pt x="150" y="0"/>
                        <a:pt x="336" y="0"/>
                      </a:cubicBezTo>
                      <a:cubicBezTo>
                        <a:pt x="430" y="0"/>
                        <a:pt x="515" y="39"/>
                        <a:pt x="576" y="101"/>
                      </a:cubicBezTo>
                      <a:cubicBezTo>
                        <a:pt x="517" y="162"/>
                        <a:pt x="480" y="244"/>
                        <a:pt x="480" y="336"/>
                      </a:cubicBezTo>
                      <a:cubicBezTo>
                        <a:pt x="480" y="428"/>
                        <a:pt x="517" y="510"/>
                        <a:pt x="576" y="571"/>
                      </a:cubicBezTo>
                      <a:close/>
                      <a:moveTo>
                        <a:pt x="816" y="0"/>
                      </a:moveTo>
                      <a:cubicBezTo>
                        <a:pt x="722" y="0"/>
                        <a:pt x="637" y="39"/>
                        <a:pt x="576" y="101"/>
                      </a:cubicBezTo>
                      <a:cubicBezTo>
                        <a:pt x="635" y="162"/>
                        <a:pt x="672" y="244"/>
                        <a:pt x="672" y="336"/>
                      </a:cubicBezTo>
                      <a:cubicBezTo>
                        <a:pt x="672" y="428"/>
                        <a:pt x="635" y="510"/>
                        <a:pt x="576" y="571"/>
                      </a:cubicBezTo>
                      <a:cubicBezTo>
                        <a:pt x="637" y="633"/>
                        <a:pt x="722" y="672"/>
                        <a:pt x="816" y="672"/>
                      </a:cubicBezTo>
                      <a:cubicBezTo>
                        <a:pt x="1002" y="672"/>
                        <a:pt x="1152" y="522"/>
                        <a:pt x="1152" y="336"/>
                      </a:cubicBezTo>
                      <a:cubicBezTo>
                        <a:pt x="1152" y="150"/>
                        <a:pt x="1002" y="0"/>
                        <a:pt x="81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 dirty="0"/>
                </a:p>
              </p:txBody>
            </p:sp>
          </p:grpSp>
        </p:grp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D761D97-D264-42E0-8A2B-EC708919D4B6}"/>
                </a:ext>
              </a:extLst>
            </p:cNvPr>
            <p:cNvSpPr/>
            <p:nvPr/>
          </p:nvSpPr>
          <p:spPr>
            <a:xfrm rot="16200000">
              <a:off x="3850618" y="3279298"/>
              <a:ext cx="4413256" cy="2834322"/>
            </a:xfrm>
            <a:custGeom>
              <a:avLst/>
              <a:gdLst>
                <a:gd name="connsiteX0" fmla="*/ 4413256 w 4413256"/>
                <a:gd name="connsiteY0" fmla="*/ 2696411 h 2834322"/>
                <a:gd name="connsiteX1" fmla="*/ 4275345 w 4413256"/>
                <a:gd name="connsiteY1" fmla="*/ 2834322 h 2834322"/>
                <a:gd name="connsiteX2" fmla="*/ 4137434 w 4413256"/>
                <a:gd name="connsiteY2" fmla="*/ 2696411 h 2834322"/>
                <a:gd name="connsiteX3" fmla="*/ 4143418 w 4413256"/>
                <a:gd name="connsiteY3" fmla="*/ 2666772 h 2834322"/>
                <a:gd name="connsiteX4" fmla="*/ 1742963 w 4413256"/>
                <a:gd name="connsiteY4" fmla="*/ 266317 h 2834322"/>
                <a:gd name="connsiteX5" fmla="*/ 1695885 w 4413256"/>
                <a:gd name="connsiteY5" fmla="*/ 275822 h 2834322"/>
                <a:gd name="connsiteX6" fmla="*/ 1642204 w 4413256"/>
                <a:gd name="connsiteY6" fmla="*/ 264984 h 2834322"/>
                <a:gd name="connsiteX7" fmla="*/ 1640309 w 4413256"/>
                <a:gd name="connsiteY7" fmla="*/ 263707 h 2834322"/>
                <a:gd name="connsiteX8" fmla="*/ 265667 w 4413256"/>
                <a:gd name="connsiteY8" fmla="*/ 1638350 h 2834322"/>
                <a:gd name="connsiteX9" fmla="*/ 275822 w 4413256"/>
                <a:gd name="connsiteY9" fmla="*/ 1688650 h 2834322"/>
                <a:gd name="connsiteX10" fmla="*/ 137911 w 4413256"/>
                <a:gd name="connsiteY10" fmla="*/ 1826561 h 2834322"/>
                <a:gd name="connsiteX11" fmla="*/ 0 w 4413256"/>
                <a:gd name="connsiteY11" fmla="*/ 1688650 h 2834322"/>
                <a:gd name="connsiteX12" fmla="*/ 137911 w 4413256"/>
                <a:gd name="connsiteY12" fmla="*/ 1550739 h 2834322"/>
                <a:gd name="connsiteX13" fmla="*/ 190022 w 4413256"/>
                <a:gd name="connsiteY13" fmla="*/ 1561260 h 2834322"/>
                <a:gd name="connsiteX14" fmla="*/ 1567280 w 4413256"/>
                <a:gd name="connsiteY14" fmla="*/ 184001 h 2834322"/>
                <a:gd name="connsiteX15" fmla="*/ 1557974 w 4413256"/>
                <a:gd name="connsiteY15" fmla="*/ 137911 h 2834322"/>
                <a:gd name="connsiteX16" fmla="*/ 1695885 w 4413256"/>
                <a:gd name="connsiteY16" fmla="*/ 0 h 2834322"/>
                <a:gd name="connsiteX17" fmla="*/ 1833796 w 4413256"/>
                <a:gd name="connsiteY17" fmla="*/ 137911 h 2834322"/>
                <a:gd name="connsiteX18" fmla="*/ 1822958 w 4413256"/>
                <a:gd name="connsiteY18" fmla="*/ 191592 h 2834322"/>
                <a:gd name="connsiteX19" fmla="*/ 1822159 w 4413256"/>
                <a:gd name="connsiteY19" fmla="*/ 192778 h 2834322"/>
                <a:gd name="connsiteX20" fmla="*/ 4207959 w 4413256"/>
                <a:gd name="connsiteY20" fmla="*/ 2578578 h 2834322"/>
                <a:gd name="connsiteX21" fmla="*/ 4221664 w 4413256"/>
                <a:gd name="connsiteY21" fmla="*/ 2569338 h 2834322"/>
                <a:gd name="connsiteX22" fmla="*/ 4275345 w 4413256"/>
                <a:gd name="connsiteY22" fmla="*/ 2558500 h 2834322"/>
                <a:gd name="connsiteX23" fmla="*/ 4413256 w 4413256"/>
                <a:gd name="connsiteY23" fmla="*/ 2696411 h 28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413256" h="2834322">
                  <a:moveTo>
                    <a:pt x="4413256" y="2696411"/>
                  </a:moveTo>
                  <a:cubicBezTo>
                    <a:pt x="4413256" y="2772577"/>
                    <a:pt x="4351511" y="2834322"/>
                    <a:pt x="4275345" y="2834322"/>
                  </a:cubicBezTo>
                  <a:cubicBezTo>
                    <a:pt x="4199179" y="2834322"/>
                    <a:pt x="4137434" y="2772577"/>
                    <a:pt x="4137434" y="2696411"/>
                  </a:cubicBezTo>
                  <a:lnTo>
                    <a:pt x="4143418" y="2666772"/>
                  </a:lnTo>
                  <a:lnTo>
                    <a:pt x="1742963" y="266317"/>
                  </a:lnTo>
                  <a:lnTo>
                    <a:pt x="1695885" y="275822"/>
                  </a:lnTo>
                  <a:cubicBezTo>
                    <a:pt x="1676844" y="275822"/>
                    <a:pt x="1658704" y="271963"/>
                    <a:pt x="1642204" y="264984"/>
                  </a:cubicBezTo>
                  <a:lnTo>
                    <a:pt x="1640309" y="263707"/>
                  </a:lnTo>
                  <a:lnTo>
                    <a:pt x="265667" y="1638350"/>
                  </a:lnTo>
                  <a:lnTo>
                    <a:pt x="275822" y="1688650"/>
                  </a:lnTo>
                  <a:cubicBezTo>
                    <a:pt x="275822" y="1764816"/>
                    <a:pt x="214077" y="1826561"/>
                    <a:pt x="137911" y="1826561"/>
                  </a:cubicBezTo>
                  <a:cubicBezTo>
                    <a:pt x="61745" y="1826561"/>
                    <a:pt x="0" y="1764816"/>
                    <a:pt x="0" y="1688650"/>
                  </a:cubicBezTo>
                  <a:cubicBezTo>
                    <a:pt x="0" y="1612484"/>
                    <a:pt x="61745" y="1550739"/>
                    <a:pt x="137911" y="1550739"/>
                  </a:cubicBezTo>
                  <a:lnTo>
                    <a:pt x="190022" y="1561260"/>
                  </a:lnTo>
                  <a:lnTo>
                    <a:pt x="1567280" y="184001"/>
                  </a:lnTo>
                  <a:lnTo>
                    <a:pt x="1557974" y="137911"/>
                  </a:lnTo>
                  <a:cubicBezTo>
                    <a:pt x="1557974" y="61745"/>
                    <a:pt x="1619719" y="0"/>
                    <a:pt x="1695885" y="0"/>
                  </a:cubicBezTo>
                  <a:cubicBezTo>
                    <a:pt x="1772051" y="0"/>
                    <a:pt x="1833796" y="61745"/>
                    <a:pt x="1833796" y="137911"/>
                  </a:cubicBezTo>
                  <a:cubicBezTo>
                    <a:pt x="1833796" y="156953"/>
                    <a:pt x="1829937" y="175093"/>
                    <a:pt x="1822958" y="191592"/>
                  </a:cubicBezTo>
                  <a:lnTo>
                    <a:pt x="1822159" y="192778"/>
                  </a:lnTo>
                  <a:lnTo>
                    <a:pt x="4207959" y="2578578"/>
                  </a:lnTo>
                  <a:lnTo>
                    <a:pt x="4221664" y="2569338"/>
                  </a:lnTo>
                  <a:cubicBezTo>
                    <a:pt x="4238163" y="2562359"/>
                    <a:pt x="4256304" y="2558500"/>
                    <a:pt x="4275345" y="2558500"/>
                  </a:cubicBezTo>
                  <a:cubicBezTo>
                    <a:pt x="4351511" y="2558500"/>
                    <a:pt x="4413256" y="2620245"/>
                    <a:pt x="4413256" y="26964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9EE007A-4EC6-47A4-85C6-3306933BAE7D}"/>
                </a:ext>
              </a:extLst>
            </p:cNvPr>
            <p:cNvSpPr/>
            <p:nvPr/>
          </p:nvSpPr>
          <p:spPr>
            <a:xfrm rot="16200000">
              <a:off x="6335664" y="2503766"/>
              <a:ext cx="2300933" cy="2285354"/>
            </a:xfrm>
            <a:custGeom>
              <a:avLst/>
              <a:gdLst>
                <a:gd name="connsiteX0" fmla="*/ 2300933 w 2300933"/>
                <a:gd name="connsiteY0" fmla="*/ 2147443 h 2285354"/>
                <a:gd name="connsiteX1" fmla="*/ 2163022 w 2300933"/>
                <a:gd name="connsiteY1" fmla="*/ 2285354 h 2285354"/>
                <a:gd name="connsiteX2" fmla="*/ 2025111 w 2300933"/>
                <a:gd name="connsiteY2" fmla="*/ 2147443 h 2285354"/>
                <a:gd name="connsiteX3" fmla="*/ 2032897 w 2300933"/>
                <a:gd name="connsiteY3" fmla="*/ 2108880 h 2285354"/>
                <a:gd name="connsiteX4" fmla="*/ 189436 w 2300933"/>
                <a:gd name="connsiteY4" fmla="*/ 265419 h 2285354"/>
                <a:gd name="connsiteX5" fmla="*/ 137911 w 2300933"/>
                <a:gd name="connsiteY5" fmla="*/ 275822 h 2285354"/>
                <a:gd name="connsiteX6" fmla="*/ 0 w 2300933"/>
                <a:gd name="connsiteY6" fmla="*/ 137911 h 2285354"/>
                <a:gd name="connsiteX7" fmla="*/ 137911 w 2300933"/>
                <a:gd name="connsiteY7" fmla="*/ 0 h 2285354"/>
                <a:gd name="connsiteX8" fmla="*/ 275822 w 2300933"/>
                <a:gd name="connsiteY8" fmla="*/ 137911 h 2285354"/>
                <a:gd name="connsiteX9" fmla="*/ 265549 w 2300933"/>
                <a:gd name="connsiteY9" fmla="*/ 188797 h 2285354"/>
                <a:gd name="connsiteX10" fmla="*/ 2102042 w 2300933"/>
                <a:gd name="connsiteY10" fmla="*/ 2025291 h 2285354"/>
                <a:gd name="connsiteX11" fmla="*/ 2109341 w 2300933"/>
                <a:gd name="connsiteY11" fmla="*/ 2020370 h 2285354"/>
                <a:gd name="connsiteX12" fmla="*/ 2163022 w 2300933"/>
                <a:gd name="connsiteY12" fmla="*/ 2009532 h 2285354"/>
                <a:gd name="connsiteX13" fmla="*/ 2300933 w 2300933"/>
                <a:gd name="connsiteY13" fmla="*/ 2147443 h 228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00933" h="2285354">
                  <a:moveTo>
                    <a:pt x="2300933" y="2147443"/>
                  </a:moveTo>
                  <a:cubicBezTo>
                    <a:pt x="2300933" y="2223609"/>
                    <a:pt x="2239188" y="2285354"/>
                    <a:pt x="2163022" y="2285354"/>
                  </a:cubicBezTo>
                  <a:cubicBezTo>
                    <a:pt x="2086856" y="2285354"/>
                    <a:pt x="2025111" y="2223609"/>
                    <a:pt x="2025111" y="2147443"/>
                  </a:cubicBezTo>
                  <a:lnTo>
                    <a:pt x="2032897" y="2108880"/>
                  </a:lnTo>
                  <a:lnTo>
                    <a:pt x="189436" y="265419"/>
                  </a:lnTo>
                  <a:lnTo>
                    <a:pt x="137911" y="275822"/>
                  </a:lnTo>
                  <a:cubicBezTo>
                    <a:pt x="61745" y="275822"/>
                    <a:pt x="0" y="214077"/>
                    <a:pt x="0" y="137911"/>
                  </a:cubicBezTo>
                  <a:cubicBezTo>
                    <a:pt x="0" y="61745"/>
                    <a:pt x="61745" y="0"/>
                    <a:pt x="137911" y="0"/>
                  </a:cubicBezTo>
                  <a:cubicBezTo>
                    <a:pt x="214077" y="0"/>
                    <a:pt x="275822" y="61745"/>
                    <a:pt x="275822" y="137911"/>
                  </a:cubicBezTo>
                  <a:lnTo>
                    <a:pt x="265549" y="188797"/>
                  </a:lnTo>
                  <a:lnTo>
                    <a:pt x="2102042" y="2025291"/>
                  </a:lnTo>
                  <a:lnTo>
                    <a:pt x="2109341" y="2020370"/>
                  </a:lnTo>
                  <a:cubicBezTo>
                    <a:pt x="2125840" y="2013391"/>
                    <a:pt x="2143981" y="2009532"/>
                    <a:pt x="2163022" y="2009532"/>
                  </a:cubicBezTo>
                  <a:cubicBezTo>
                    <a:pt x="2239188" y="2009532"/>
                    <a:pt x="2300933" y="2071277"/>
                    <a:pt x="2300933" y="214744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71EB29-DCE8-46DA-A7AC-B1B539C11F1F}"/>
                </a:ext>
              </a:extLst>
            </p:cNvPr>
            <p:cNvSpPr txBox="1"/>
            <p:nvPr/>
          </p:nvSpPr>
          <p:spPr>
            <a:xfrm rot="18900000">
              <a:off x="6867358" y="3552363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7F63DA4-FF45-4465-A6C3-5326419DC98A}"/>
                </a:ext>
              </a:extLst>
            </p:cNvPr>
            <p:cNvSpPr txBox="1"/>
            <p:nvPr/>
          </p:nvSpPr>
          <p:spPr>
            <a:xfrm rot="2700000">
              <a:off x="5439296" y="5814494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8C237A9-6A19-4F17-829C-379B4240C5E8}"/>
                </a:ext>
              </a:extLst>
            </p:cNvPr>
            <p:cNvSpPr txBox="1"/>
            <p:nvPr/>
          </p:nvSpPr>
          <p:spPr>
            <a:xfrm rot="18900000">
              <a:off x="4659150" y="4646642"/>
              <a:ext cx="6719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i="1" dirty="0"/>
                <a:t>Add To…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5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1B8F-5F5E-41F8-8630-A1AB567E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656" y="3445813"/>
            <a:ext cx="4437991" cy="1417636"/>
          </a:xfrm>
        </p:spPr>
        <p:txBody>
          <a:bodyPr anchor="ctr">
            <a:normAutofit/>
          </a:bodyPr>
          <a:lstStyle/>
          <a:p>
            <a:r>
              <a:rPr lang="en-GB" sz="2800" dirty="0">
                <a:latin typeface="GT Walsheim Pro Bold" panose="00000800000000000000" pitchFamily="50" charset="0"/>
              </a:rPr>
              <a:t>DXC Digital Explorer </a:t>
            </a:r>
            <a:br>
              <a:rPr lang="en-GB" sz="2800" dirty="0">
                <a:latin typeface="GT Walsheim Pro Bold" panose="00000800000000000000" pitchFamily="50" charset="0"/>
              </a:rPr>
            </a:br>
            <a:r>
              <a:rPr lang="en-GB" sz="2800" dirty="0">
                <a:latin typeface="GT Walsheim Pro Bold" panose="00000800000000000000" pitchFamily="50" charset="0"/>
              </a:rPr>
              <a:t>Yellow belt certification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C512F2B-A6CF-44EB-8D0B-47E408309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49" y="3009485"/>
            <a:ext cx="2210630" cy="22106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8E4B5C1-1D9F-454C-88C4-734DEB6D6A69}"/>
              </a:ext>
            </a:extLst>
          </p:cNvPr>
          <p:cNvSpPr/>
          <p:nvPr/>
        </p:nvSpPr>
        <p:spPr>
          <a:xfrm>
            <a:off x="4731656" y="3188350"/>
            <a:ext cx="1927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GT Walsheim Pro Light" panose="00000400000000000000" pitchFamily="50" charset="0"/>
              </a:rPr>
              <a:t>Now available..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6402F-A466-48B9-A6EC-613E1E0591E4}"/>
              </a:ext>
            </a:extLst>
          </p:cNvPr>
          <p:cNvSpPr/>
          <p:nvPr/>
        </p:nvSpPr>
        <p:spPr>
          <a:xfrm>
            <a:off x="4731656" y="472080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GT Walsheim Pro Light" panose="00000400000000000000" pitchFamily="50" charset="0"/>
              </a:rPr>
              <a:t>Get yours on DXC University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30A89-6084-4C54-A1AB-948C656362C2}"/>
              </a:ext>
            </a:extLst>
          </p:cNvPr>
          <p:cNvSpPr/>
          <p:nvPr/>
        </p:nvSpPr>
        <p:spPr>
          <a:xfrm>
            <a:off x="6452640" y="171124"/>
            <a:ext cx="7315200" cy="18651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1D2129"/>
                </a:solidFill>
                <a:latin typeface="inherit"/>
              </a:rPr>
              <a:t>## Now available</a:t>
            </a:r>
          </a:p>
          <a:p>
            <a:r>
              <a:rPr lang="en-GB" dirty="0">
                <a:solidFill>
                  <a:srgbClr val="1D2129"/>
                </a:solidFill>
                <a:latin typeface="inherit"/>
              </a:rPr>
              <a:t># [DXC Digital Explorer Yellow Belt certification]()</a:t>
            </a:r>
          </a:p>
          <a:p>
            <a:r>
              <a:rPr lang="en-GB" dirty="0">
                <a:solidFill>
                  <a:srgbClr val="1D2129"/>
                </a:solidFill>
                <a:latin typeface="inherit"/>
              </a:rPr>
              <a:t>_Get yours on DXC University_</a:t>
            </a:r>
            <a:endParaRPr lang="en-GB" b="0" i="0" dirty="0">
              <a:solidFill>
                <a:srgbClr val="1D2129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93650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standing next to a window&#10;&#10;Description automatically generated">
            <a:extLst>
              <a:ext uri="{FF2B5EF4-FFF2-40B4-BE49-F238E27FC236}">
                <a16:creationId xmlns:a16="http://schemas.microsoft.com/office/drawing/2014/main" id="{071EC5BA-B2AE-4821-98B3-0D59E6BC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59657" y="-869613"/>
            <a:ext cx="15103945" cy="100716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AE3442-2343-407E-B74A-DC8B565D7620}"/>
              </a:ext>
            </a:extLst>
          </p:cNvPr>
          <p:cNvSpPr txBox="1"/>
          <p:nvPr/>
        </p:nvSpPr>
        <p:spPr>
          <a:xfrm>
            <a:off x="516255" y="128796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6600" b="1" dirty="0">
              <a:latin typeface="GT Walsheim Pro Bold" panose="00000800000000000000" pitchFamily="50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6E4D268-E0F6-4BFB-B13E-6905EC5B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latin typeface="GT Walsheim Pro Bold" panose="00000800000000000000" pitchFamily="50" charset="0"/>
              </a:rPr>
              <a:t>DXC Digital Explorer:</a:t>
            </a:r>
            <a:br>
              <a:rPr lang="en-GB" sz="4800" dirty="0">
                <a:latin typeface="GT Walsheim Pro Bold" panose="00000800000000000000" pitchFamily="50" charset="0"/>
              </a:rPr>
            </a:br>
            <a:r>
              <a:rPr lang="en-GB" sz="4800" dirty="0">
                <a:latin typeface="GT Walsheim Pro Bold" panose="00000800000000000000" pitchFamily="50" charset="0"/>
              </a:rPr>
              <a:t>Orange Belt Training</a:t>
            </a:r>
            <a:endParaRPr lang="en-GB" sz="4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33FA0C-309D-4D5D-8894-4C3CD178D8F4}"/>
              </a:ext>
            </a:extLst>
          </p:cNvPr>
          <p:cNvSpPr txBox="1">
            <a:spLocks/>
          </p:cNvSpPr>
          <p:nvPr/>
        </p:nvSpPr>
        <p:spPr>
          <a:xfrm>
            <a:off x="685800" y="2240911"/>
            <a:ext cx="10058400" cy="914400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AIM : </a:t>
            </a:r>
          </a:p>
          <a:p>
            <a:pPr defTabSz="711200"/>
            <a:r>
              <a:rPr lang="en-GB" dirty="0"/>
              <a:t>	Create your account’s digital blueprint.</a:t>
            </a:r>
          </a:p>
          <a:p>
            <a:pPr defTabSz="711200"/>
            <a:r>
              <a:rPr lang="en-GB" dirty="0"/>
              <a:t>	Share and discuss potential business ideas with your client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58346F-19CC-4307-B205-FBDF1FD8F530}"/>
              </a:ext>
            </a:extLst>
          </p:cNvPr>
          <p:cNvGrpSpPr/>
          <p:nvPr/>
        </p:nvGrpSpPr>
        <p:grpSpPr>
          <a:xfrm>
            <a:off x="685800" y="3934201"/>
            <a:ext cx="4995027" cy="663906"/>
            <a:chOff x="685800" y="3934201"/>
            <a:chExt cx="4995027" cy="6639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3155E-65E5-4D50-8709-7B9B1ECC1BC0}"/>
                </a:ext>
              </a:extLst>
            </p:cNvPr>
            <p:cNvSpPr/>
            <p:nvPr/>
          </p:nvSpPr>
          <p:spPr>
            <a:xfrm>
              <a:off x="685800" y="3934201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C1C602-B338-4D15-8B75-E5CBBB311F36}"/>
                </a:ext>
              </a:extLst>
            </p:cNvPr>
            <p:cNvSpPr txBox="1"/>
            <p:nvPr/>
          </p:nvSpPr>
          <p:spPr>
            <a:xfrm>
              <a:off x="1495066" y="4061147"/>
              <a:ext cx="418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How to join or create a new account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57361-E6D3-4706-9FC7-A794DA318847}"/>
              </a:ext>
            </a:extLst>
          </p:cNvPr>
          <p:cNvGrpSpPr/>
          <p:nvPr/>
        </p:nvGrpSpPr>
        <p:grpSpPr>
          <a:xfrm>
            <a:off x="685800" y="4598107"/>
            <a:ext cx="9043251" cy="871903"/>
            <a:chOff x="685800" y="4598107"/>
            <a:chExt cx="9043251" cy="87190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2BF761-5DFC-4414-A8FD-E8A33D3DE817}"/>
                </a:ext>
              </a:extLst>
            </p:cNvPr>
            <p:cNvCxnSpPr>
              <a:stCxn id="15" idx="4"/>
              <a:endCxn id="16" idx="0"/>
            </p:cNvCxnSpPr>
            <p:nvPr/>
          </p:nvCxnSpPr>
          <p:spPr>
            <a:xfrm>
              <a:off x="1017753" y="4598107"/>
              <a:ext cx="0" cy="20799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E59D41-CB62-4ACE-86DA-41371357936F}"/>
                </a:ext>
              </a:extLst>
            </p:cNvPr>
            <p:cNvSpPr/>
            <p:nvPr/>
          </p:nvSpPr>
          <p:spPr>
            <a:xfrm>
              <a:off x="685800" y="4806104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167C3-F26F-4C90-AF44-5BDD4765C762}"/>
                </a:ext>
              </a:extLst>
            </p:cNvPr>
            <p:cNvSpPr txBox="1"/>
            <p:nvPr/>
          </p:nvSpPr>
          <p:spPr>
            <a:xfrm>
              <a:off x="1495066" y="4933800"/>
              <a:ext cx="8233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Use your Digital Explorer Workspace content to create a Digital Roadmap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B0319E-DD74-4B01-B856-6895F9C3DEA1}"/>
              </a:ext>
            </a:extLst>
          </p:cNvPr>
          <p:cNvGrpSpPr/>
          <p:nvPr/>
        </p:nvGrpSpPr>
        <p:grpSpPr>
          <a:xfrm>
            <a:off x="685800" y="5470010"/>
            <a:ext cx="6931455" cy="871903"/>
            <a:chOff x="685800" y="5470010"/>
            <a:chExt cx="6931455" cy="87190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E65CA7-F25B-4690-8ECB-BB51E0896081}"/>
                </a:ext>
              </a:extLst>
            </p:cNvPr>
            <p:cNvSpPr/>
            <p:nvPr/>
          </p:nvSpPr>
          <p:spPr>
            <a:xfrm>
              <a:off x="685800" y="5678007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2A274-24B0-4280-9E26-70EB19FF2488}"/>
                </a:ext>
              </a:extLst>
            </p:cNvPr>
            <p:cNvSpPr txBox="1"/>
            <p:nvPr/>
          </p:nvSpPr>
          <p:spPr>
            <a:xfrm>
              <a:off x="1495066" y="5806453"/>
              <a:ext cx="61221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Developing your Digital Roadmap and capturing ideas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93FA384-8815-40E0-B175-020FAEF319A4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017753" y="5470010"/>
              <a:ext cx="0" cy="20799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A5E237-8B95-41B1-A078-9F19A8BA4A18}"/>
              </a:ext>
            </a:extLst>
          </p:cNvPr>
          <p:cNvGrpSpPr/>
          <p:nvPr/>
        </p:nvGrpSpPr>
        <p:grpSpPr>
          <a:xfrm>
            <a:off x="11596914" y="3934201"/>
            <a:ext cx="2463800" cy="3138266"/>
            <a:chOff x="11480799" y="2539741"/>
            <a:chExt cx="2463800" cy="313826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F94AB1-3C12-4AD6-A91F-524E50B9117F}"/>
                </a:ext>
              </a:extLst>
            </p:cNvPr>
            <p:cNvSpPr/>
            <p:nvPr/>
          </p:nvSpPr>
          <p:spPr>
            <a:xfrm>
              <a:off x="11480799" y="3470790"/>
              <a:ext cx="2463800" cy="22072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Target roles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GB" sz="1600" dirty="0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Sales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AGM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DGM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DSD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CT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Industry PODS</a:t>
              </a:r>
            </a:p>
          </p:txBody>
        </p:sp>
        <p:sp>
          <p:nvSpPr>
            <p:cNvPr id="24" name="Freeform 50">
              <a:extLst>
                <a:ext uri="{FF2B5EF4-FFF2-40B4-BE49-F238E27FC236}">
                  <a16:creationId xmlns:a16="http://schemas.microsoft.com/office/drawing/2014/main" id="{EBD1590A-3247-4DAF-9880-949282A179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64051" y="2539741"/>
              <a:ext cx="897296" cy="822960"/>
            </a:xfrm>
            <a:custGeom>
              <a:avLst/>
              <a:gdLst>
                <a:gd name="T0" fmla="*/ 336 w 1152"/>
                <a:gd name="T1" fmla="*/ 336 h 1056"/>
                <a:gd name="T2" fmla="*/ 192 w 1152"/>
                <a:gd name="T3" fmla="*/ 480 h 1056"/>
                <a:gd name="T4" fmla="*/ 48 w 1152"/>
                <a:gd name="T5" fmla="*/ 336 h 1056"/>
                <a:gd name="T6" fmla="*/ 192 w 1152"/>
                <a:gd name="T7" fmla="*/ 192 h 1056"/>
                <a:gd name="T8" fmla="*/ 336 w 1152"/>
                <a:gd name="T9" fmla="*/ 336 h 1056"/>
                <a:gd name="T10" fmla="*/ 576 w 1152"/>
                <a:gd name="T11" fmla="*/ 0 h 1056"/>
                <a:gd name="T12" fmla="*/ 432 w 1152"/>
                <a:gd name="T13" fmla="*/ 144 h 1056"/>
                <a:gd name="T14" fmla="*/ 576 w 1152"/>
                <a:gd name="T15" fmla="*/ 288 h 1056"/>
                <a:gd name="T16" fmla="*/ 720 w 1152"/>
                <a:gd name="T17" fmla="*/ 144 h 1056"/>
                <a:gd name="T18" fmla="*/ 576 w 1152"/>
                <a:gd name="T19" fmla="*/ 0 h 1056"/>
                <a:gd name="T20" fmla="*/ 960 w 1152"/>
                <a:gd name="T21" fmla="*/ 192 h 1056"/>
                <a:gd name="T22" fmla="*/ 816 w 1152"/>
                <a:gd name="T23" fmla="*/ 336 h 1056"/>
                <a:gd name="T24" fmla="*/ 960 w 1152"/>
                <a:gd name="T25" fmla="*/ 480 h 1056"/>
                <a:gd name="T26" fmla="*/ 1104 w 1152"/>
                <a:gd name="T27" fmla="*/ 336 h 1056"/>
                <a:gd name="T28" fmla="*/ 960 w 1152"/>
                <a:gd name="T29" fmla="*/ 192 h 1056"/>
                <a:gd name="T30" fmla="*/ 960 w 1152"/>
                <a:gd name="T31" fmla="*/ 480 h 1056"/>
                <a:gd name="T32" fmla="*/ 768 w 1152"/>
                <a:gd name="T33" fmla="*/ 672 h 1056"/>
                <a:gd name="T34" fmla="*/ 768 w 1152"/>
                <a:gd name="T35" fmla="*/ 480 h 1056"/>
                <a:gd name="T36" fmla="*/ 576 w 1152"/>
                <a:gd name="T37" fmla="*/ 288 h 1056"/>
                <a:gd name="T38" fmla="*/ 384 w 1152"/>
                <a:gd name="T39" fmla="*/ 480 h 1056"/>
                <a:gd name="T40" fmla="*/ 384 w 1152"/>
                <a:gd name="T41" fmla="*/ 672 h 1056"/>
                <a:gd name="T42" fmla="*/ 192 w 1152"/>
                <a:gd name="T43" fmla="*/ 480 h 1056"/>
                <a:gd name="T44" fmla="*/ 0 w 1152"/>
                <a:gd name="T45" fmla="*/ 672 h 1056"/>
                <a:gd name="T46" fmla="*/ 0 w 1152"/>
                <a:gd name="T47" fmla="*/ 864 h 1056"/>
                <a:gd name="T48" fmla="*/ 1152 w 1152"/>
                <a:gd name="T49" fmla="*/ 864 h 1056"/>
                <a:gd name="T50" fmla="*/ 1152 w 1152"/>
                <a:gd name="T51" fmla="*/ 672 h 1056"/>
                <a:gd name="T52" fmla="*/ 960 w 1152"/>
                <a:gd name="T53" fmla="*/ 480 h 1056"/>
                <a:gd name="T54" fmla="*/ 1152 w 1152"/>
                <a:gd name="T55" fmla="*/ 960 h 1056"/>
                <a:gd name="T56" fmla="*/ 0 w 1152"/>
                <a:gd name="T57" fmla="*/ 960 h 1056"/>
                <a:gd name="T58" fmla="*/ 0 w 1152"/>
                <a:gd name="T59" fmla="*/ 1056 h 1056"/>
                <a:gd name="T60" fmla="*/ 1152 w 1152"/>
                <a:gd name="T61" fmla="*/ 1056 h 1056"/>
                <a:gd name="T62" fmla="*/ 1152 w 1152"/>
                <a:gd name="T63" fmla="*/ 96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056">
                  <a:moveTo>
                    <a:pt x="336" y="336"/>
                  </a:moveTo>
                  <a:cubicBezTo>
                    <a:pt x="336" y="416"/>
                    <a:pt x="272" y="480"/>
                    <a:pt x="192" y="480"/>
                  </a:cubicBezTo>
                  <a:cubicBezTo>
                    <a:pt x="112" y="480"/>
                    <a:pt x="48" y="416"/>
                    <a:pt x="48" y="336"/>
                  </a:cubicBezTo>
                  <a:cubicBezTo>
                    <a:pt x="48" y="256"/>
                    <a:pt x="112" y="192"/>
                    <a:pt x="192" y="192"/>
                  </a:cubicBezTo>
                  <a:cubicBezTo>
                    <a:pt x="272" y="192"/>
                    <a:pt x="336" y="256"/>
                    <a:pt x="336" y="336"/>
                  </a:cubicBezTo>
                  <a:close/>
                  <a:moveTo>
                    <a:pt x="576" y="0"/>
                  </a:moveTo>
                  <a:cubicBezTo>
                    <a:pt x="496" y="0"/>
                    <a:pt x="432" y="64"/>
                    <a:pt x="432" y="144"/>
                  </a:cubicBezTo>
                  <a:cubicBezTo>
                    <a:pt x="432" y="224"/>
                    <a:pt x="496" y="288"/>
                    <a:pt x="576" y="288"/>
                  </a:cubicBezTo>
                  <a:cubicBezTo>
                    <a:pt x="656" y="288"/>
                    <a:pt x="720" y="224"/>
                    <a:pt x="720" y="144"/>
                  </a:cubicBezTo>
                  <a:cubicBezTo>
                    <a:pt x="720" y="64"/>
                    <a:pt x="656" y="0"/>
                    <a:pt x="576" y="0"/>
                  </a:cubicBezTo>
                  <a:close/>
                  <a:moveTo>
                    <a:pt x="960" y="192"/>
                  </a:moveTo>
                  <a:cubicBezTo>
                    <a:pt x="880" y="192"/>
                    <a:pt x="816" y="256"/>
                    <a:pt x="816" y="336"/>
                  </a:cubicBezTo>
                  <a:cubicBezTo>
                    <a:pt x="816" y="416"/>
                    <a:pt x="880" y="480"/>
                    <a:pt x="960" y="480"/>
                  </a:cubicBezTo>
                  <a:cubicBezTo>
                    <a:pt x="1040" y="480"/>
                    <a:pt x="1104" y="416"/>
                    <a:pt x="1104" y="336"/>
                  </a:cubicBezTo>
                  <a:cubicBezTo>
                    <a:pt x="1104" y="256"/>
                    <a:pt x="1040" y="192"/>
                    <a:pt x="960" y="192"/>
                  </a:cubicBezTo>
                  <a:close/>
                  <a:moveTo>
                    <a:pt x="960" y="480"/>
                  </a:moveTo>
                  <a:cubicBezTo>
                    <a:pt x="854" y="480"/>
                    <a:pt x="768" y="566"/>
                    <a:pt x="768" y="672"/>
                  </a:cubicBezTo>
                  <a:cubicBezTo>
                    <a:pt x="768" y="480"/>
                    <a:pt x="768" y="480"/>
                    <a:pt x="768" y="480"/>
                  </a:cubicBezTo>
                  <a:cubicBezTo>
                    <a:pt x="768" y="374"/>
                    <a:pt x="682" y="288"/>
                    <a:pt x="576" y="288"/>
                  </a:cubicBezTo>
                  <a:cubicBezTo>
                    <a:pt x="470" y="288"/>
                    <a:pt x="384" y="374"/>
                    <a:pt x="384" y="480"/>
                  </a:cubicBezTo>
                  <a:cubicBezTo>
                    <a:pt x="384" y="672"/>
                    <a:pt x="384" y="672"/>
                    <a:pt x="384" y="672"/>
                  </a:cubicBezTo>
                  <a:cubicBezTo>
                    <a:pt x="384" y="566"/>
                    <a:pt x="298" y="480"/>
                    <a:pt x="192" y="480"/>
                  </a:cubicBezTo>
                  <a:cubicBezTo>
                    <a:pt x="86" y="480"/>
                    <a:pt x="0" y="566"/>
                    <a:pt x="0" y="672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672"/>
                    <a:pt x="1152" y="672"/>
                    <a:pt x="1152" y="672"/>
                  </a:cubicBezTo>
                  <a:cubicBezTo>
                    <a:pt x="1152" y="566"/>
                    <a:pt x="1066" y="480"/>
                    <a:pt x="960" y="480"/>
                  </a:cubicBezTo>
                  <a:close/>
                  <a:moveTo>
                    <a:pt x="1152" y="960"/>
                  </a:moveTo>
                  <a:cubicBezTo>
                    <a:pt x="0" y="960"/>
                    <a:pt x="0" y="960"/>
                    <a:pt x="0" y="960"/>
                  </a:cubicBezTo>
                  <a:cubicBezTo>
                    <a:pt x="0" y="1056"/>
                    <a:pt x="0" y="1056"/>
                    <a:pt x="0" y="1056"/>
                  </a:cubicBezTo>
                  <a:cubicBezTo>
                    <a:pt x="1152" y="1056"/>
                    <a:pt x="1152" y="1056"/>
                    <a:pt x="1152" y="1056"/>
                  </a:cubicBezTo>
                  <a:lnTo>
                    <a:pt x="1152" y="9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764DBDD-E592-4F75-BEAC-2076551B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0360" y="370127"/>
            <a:ext cx="1956908" cy="195690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30EA9E1-3D68-4954-9943-E6F699B21ED4}"/>
              </a:ext>
            </a:extLst>
          </p:cNvPr>
          <p:cNvGrpSpPr/>
          <p:nvPr/>
        </p:nvGrpSpPr>
        <p:grpSpPr>
          <a:xfrm>
            <a:off x="685800" y="6359476"/>
            <a:ext cx="7008399" cy="871903"/>
            <a:chOff x="685800" y="5470010"/>
            <a:chExt cx="7008399" cy="87190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E4A7D8F-E014-45AF-A85B-663B1089FAFD}"/>
                </a:ext>
              </a:extLst>
            </p:cNvPr>
            <p:cNvSpPr/>
            <p:nvPr/>
          </p:nvSpPr>
          <p:spPr>
            <a:xfrm>
              <a:off x="685800" y="5678007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6356CF-9FE4-4572-909A-8FF22C3B851C}"/>
                </a:ext>
              </a:extLst>
            </p:cNvPr>
            <p:cNvSpPr txBox="1"/>
            <p:nvPr/>
          </p:nvSpPr>
          <p:spPr>
            <a:xfrm>
              <a:off x="1495066" y="5806453"/>
              <a:ext cx="6199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Creating a summary playbook to share with your client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F735BC-C017-455B-9605-78E4932C3996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1017753" y="5470010"/>
              <a:ext cx="0" cy="20799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82777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36">
            <a:extLst>
              <a:ext uri="{FF2B5EF4-FFF2-40B4-BE49-F238E27FC236}">
                <a16:creationId xmlns:a16="http://schemas.microsoft.com/office/drawing/2014/main" id="{05A158ED-64CA-451D-B752-7E3C9D53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Orange Belt : join or create an account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435A5D-1807-4CCB-86E8-C5667EB3E93E}"/>
              </a:ext>
            </a:extLst>
          </p:cNvPr>
          <p:cNvSpPr/>
          <p:nvPr/>
        </p:nvSpPr>
        <p:spPr>
          <a:xfrm>
            <a:off x="-6657" y="1288915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4D5EE25-B43D-4A46-B8C3-3A604013F09B}"/>
              </a:ext>
            </a:extLst>
          </p:cNvPr>
          <p:cNvCxnSpPr>
            <a:cxnSpLocks/>
          </p:cNvCxnSpPr>
          <p:nvPr/>
        </p:nvCxnSpPr>
        <p:spPr bwMode="auto">
          <a:xfrm>
            <a:off x="3408507" y="4430272"/>
            <a:ext cx="3906693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CC085A-8F22-4C86-B19F-AC2FB1840285}"/>
              </a:ext>
            </a:extLst>
          </p:cNvPr>
          <p:cNvSpPr txBox="1"/>
          <p:nvPr/>
        </p:nvSpPr>
        <p:spPr>
          <a:xfrm rot="18880238">
            <a:off x="3994475" y="4997868"/>
            <a:ext cx="12025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Request to join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AC3B50-5BC7-4BDE-B184-CB41E771AF2D}"/>
              </a:ext>
            </a:extLst>
          </p:cNvPr>
          <p:cNvCxnSpPr>
            <a:cxnSpLocks/>
          </p:cNvCxnSpPr>
          <p:nvPr/>
        </p:nvCxnSpPr>
        <p:spPr bwMode="auto">
          <a:xfrm flipV="1">
            <a:off x="2006117" y="4430271"/>
            <a:ext cx="1739265" cy="278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C4BFE4A-B070-4883-97F3-6E68D2A9946B}"/>
              </a:ext>
            </a:extLst>
          </p:cNvPr>
          <p:cNvSpPr/>
          <p:nvPr/>
        </p:nvSpPr>
        <p:spPr>
          <a:xfrm>
            <a:off x="1101677" y="4214354"/>
            <a:ext cx="1436684" cy="43183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Roadmaps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72AECE-5717-4B26-B91C-C73AAD225405}"/>
              </a:ext>
            </a:extLst>
          </p:cNvPr>
          <p:cNvSpPr/>
          <p:nvPr/>
        </p:nvSpPr>
        <p:spPr>
          <a:xfrm rot="16200000">
            <a:off x="4051346" y="4292361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AC33D-492F-447C-A83A-038F7519E15A}"/>
              </a:ext>
            </a:extLst>
          </p:cNvPr>
          <p:cNvSpPr txBox="1"/>
          <p:nvPr/>
        </p:nvSpPr>
        <p:spPr>
          <a:xfrm rot="18900000">
            <a:off x="2410146" y="5130436"/>
            <a:ext cx="196194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100" b="1" dirty="0"/>
              <a:t>Account Manager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6E86C0-C7E7-48EC-9C76-7FA0A0C1E0E7}"/>
              </a:ext>
            </a:extLst>
          </p:cNvPr>
          <p:cNvCxnSpPr>
            <a:cxnSpLocks/>
          </p:cNvCxnSpPr>
          <p:nvPr/>
        </p:nvCxnSpPr>
        <p:spPr>
          <a:xfrm flipH="1" flipV="1">
            <a:off x="5084153" y="4437347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067E7F-3659-4860-83AE-4E0E800AFF1A}"/>
              </a:ext>
            </a:extLst>
          </p:cNvPr>
          <p:cNvGrpSpPr>
            <a:grpSpLocks noChangeAspect="1"/>
          </p:cNvGrpSpPr>
          <p:nvPr/>
        </p:nvGrpSpPr>
        <p:grpSpPr>
          <a:xfrm>
            <a:off x="1198924" y="4295270"/>
            <a:ext cx="270000" cy="270000"/>
            <a:chOff x="8373533" y="48106486"/>
            <a:chExt cx="822325" cy="822325"/>
          </a:xfrm>
          <a:solidFill>
            <a:schemeClr val="tx1"/>
          </a:solidFill>
        </p:grpSpPr>
        <p:sp>
          <p:nvSpPr>
            <p:cNvPr id="12" name="Freeform 74">
              <a:extLst>
                <a:ext uri="{FF2B5EF4-FFF2-40B4-BE49-F238E27FC236}">
                  <a16:creationId xmlns:a16="http://schemas.microsoft.com/office/drawing/2014/main" id="{B909F966-69C5-4236-A637-F23558913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5">
              <a:extLst>
                <a:ext uri="{FF2B5EF4-FFF2-40B4-BE49-F238E27FC236}">
                  <a16:creationId xmlns:a16="http://schemas.microsoft.com/office/drawing/2014/main" id="{AF376D6E-3FE3-4D1C-807F-15474ACD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76">
              <a:extLst>
                <a:ext uri="{FF2B5EF4-FFF2-40B4-BE49-F238E27FC236}">
                  <a16:creationId xmlns:a16="http://schemas.microsoft.com/office/drawing/2014/main" id="{C38E44E5-18DF-49E4-BFC4-0EB840929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A24917-BFFB-45D5-8B28-9FF4BD503F0F}"/>
              </a:ext>
            </a:extLst>
          </p:cNvPr>
          <p:cNvCxnSpPr>
            <a:cxnSpLocks/>
          </p:cNvCxnSpPr>
          <p:nvPr/>
        </p:nvCxnSpPr>
        <p:spPr>
          <a:xfrm flipH="1" flipV="1">
            <a:off x="5841139" y="4235498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9480F5-8EAF-4E27-85B2-5E63D24BA2C0}"/>
              </a:ext>
            </a:extLst>
          </p:cNvPr>
          <p:cNvSpPr txBox="1"/>
          <p:nvPr/>
        </p:nvSpPr>
        <p:spPr>
          <a:xfrm rot="18880238">
            <a:off x="5586987" y="3520328"/>
            <a:ext cx="15167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Create new account</a:t>
            </a:r>
          </a:p>
        </p:txBody>
      </p:sp>
      <p:sp>
        <p:nvSpPr>
          <p:cNvPr id="18" name="Content Placeholder 15">
            <a:extLst>
              <a:ext uri="{FF2B5EF4-FFF2-40B4-BE49-F238E27FC236}">
                <a16:creationId xmlns:a16="http://schemas.microsoft.com/office/drawing/2014/main" id="{845A7FD3-F49E-4C8C-AF39-E413B8455022}"/>
              </a:ext>
            </a:extLst>
          </p:cNvPr>
          <p:cNvSpPr txBox="1">
            <a:spLocks/>
          </p:cNvSpPr>
          <p:nvPr/>
        </p:nvSpPr>
        <p:spPr>
          <a:xfrm>
            <a:off x="9829800" y="2057399"/>
            <a:ext cx="420231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2600" dirty="0"/>
              <a:t>Scenario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sz="1400" dirty="0"/>
              <a:t>Join or create a new account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Account name, industry and region information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b="0" u="sng" dirty="0"/>
              <a:t>Provided for you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DXC digital trend catalogue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r>
              <a:rPr lang="en-GB" sz="1600" dirty="0"/>
              <a:t>Estimated Journey time : 5 minutes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83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Orange Belt : Create Roadmap from Workspace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71217" y="1716804"/>
            <a:ext cx="4114800" cy="3503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8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Prepare a roadmap from </a:t>
            </a:r>
            <a:r>
              <a:rPr lang="en-GB" sz="1400" dirty="0" err="1"/>
              <a:t>analyzed</a:t>
            </a:r>
            <a:r>
              <a:rPr lang="en-GB" sz="1400" dirty="0"/>
              <a:t> content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Digital Explorer Workspace</a:t>
            </a:r>
            <a:endParaRPr lang="en-GB" sz="1400" b="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Potential awards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Onboard Roadmaps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Estimated Journey time : 5-10 minutes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8E674C-74C5-4FA2-8D04-C9A2751DFE24}"/>
              </a:ext>
            </a:extLst>
          </p:cNvPr>
          <p:cNvGrpSpPr/>
          <p:nvPr/>
        </p:nvGrpSpPr>
        <p:grpSpPr>
          <a:xfrm>
            <a:off x="-6657" y="1288915"/>
            <a:ext cx="9836457" cy="6918593"/>
            <a:chOff x="-6657" y="1288915"/>
            <a:chExt cx="9836457" cy="691859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6B3C886-BA9A-4AC5-A087-81BAFDE8A95A}"/>
                </a:ext>
              </a:extLst>
            </p:cNvPr>
            <p:cNvSpPr/>
            <p:nvPr/>
          </p:nvSpPr>
          <p:spPr>
            <a:xfrm>
              <a:off x="-6657" y="1288915"/>
              <a:ext cx="9836457" cy="6918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657D37F-E5FC-4156-B747-3794643CB46A}"/>
                </a:ext>
              </a:extLst>
            </p:cNvPr>
            <p:cNvGrpSpPr/>
            <p:nvPr/>
          </p:nvGrpSpPr>
          <p:grpSpPr>
            <a:xfrm>
              <a:off x="860413" y="3240014"/>
              <a:ext cx="8102317" cy="3016394"/>
              <a:chOff x="272753" y="2701992"/>
              <a:chExt cx="8102317" cy="3016394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05B146F-2549-4636-A1C7-25DF46E56E15}"/>
                  </a:ext>
                </a:extLst>
              </p:cNvPr>
              <p:cNvSpPr/>
              <p:nvPr/>
            </p:nvSpPr>
            <p:spPr>
              <a:xfrm>
                <a:off x="272753" y="3348101"/>
                <a:ext cx="1549766" cy="431833"/>
              </a:xfrm>
              <a:prstGeom prst="rect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/>
                  <a:t>Workspaces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CC55A4EE-97FB-491D-8C02-E12CA121900D}"/>
                  </a:ext>
                </a:extLst>
              </p:cNvPr>
              <p:cNvCxnSpPr>
                <a:cxnSpLocks/>
                <a:stCxn id="111" idx="3"/>
              </p:cNvCxnSpPr>
              <p:nvPr/>
            </p:nvCxnSpPr>
            <p:spPr bwMode="auto">
              <a:xfrm>
                <a:off x="1822519" y="3564018"/>
                <a:ext cx="2376101" cy="0"/>
              </a:xfrm>
              <a:prstGeom prst="line">
                <a:avLst/>
              </a:prstGeom>
              <a:solidFill>
                <a:schemeClr val="accent1"/>
              </a:solidFill>
              <a:ln w="1270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diamond" w="med" len="med"/>
              </a:ln>
              <a:effectLst/>
            </p:spPr>
          </p:cxnSp>
          <p:sp>
            <p:nvSpPr>
              <p:cNvPr id="189" name="Freeform 121">
                <a:extLst>
                  <a:ext uri="{FF2B5EF4-FFF2-40B4-BE49-F238E27FC236}">
                    <a16:creationId xmlns:a16="http://schemas.microsoft.com/office/drawing/2014/main" id="{5143EACF-DA0D-46A3-87AA-1A174AC90D0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46651" y="3451594"/>
                <a:ext cx="384807" cy="224847"/>
              </a:xfrm>
              <a:custGeom>
                <a:avLst/>
                <a:gdLst>
                  <a:gd name="T0" fmla="*/ 576 w 1152"/>
                  <a:gd name="T1" fmla="*/ 571 h 672"/>
                  <a:gd name="T2" fmla="*/ 336 w 1152"/>
                  <a:gd name="T3" fmla="*/ 672 h 672"/>
                  <a:gd name="T4" fmla="*/ 0 w 1152"/>
                  <a:gd name="T5" fmla="*/ 336 h 672"/>
                  <a:gd name="T6" fmla="*/ 336 w 1152"/>
                  <a:gd name="T7" fmla="*/ 0 h 672"/>
                  <a:gd name="T8" fmla="*/ 576 w 1152"/>
                  <a:gd name="T9" fmla="*/ 101 h 672"/>
                  <a:gd name="T10" fmla="*/ 480 w 1152"/>
                  <a:gd name="T11" fmla="*/ 336 h 672"/>
                  <a:gd name="T12" fmla="*/ 576 w 1152"/>
                  <a:gd name="T13" fmla="*/ 571 h 672"/>
                  <a:gd name="T14" fmla="*/ 816 w 1152"/>
                  <a:gd name="T15" fmla="*/ 0 h 672"/>
                  <a:gd name="T16" fmla="*/ 576 w 1152"/>
                  <a:gd name="T17" fmla="*/ 101 h 672"/>
                  <a:gd name="T18" fmla="*/ 672 w 1152"/>
                  <a:gd name="T19" fmla="*/ 336 h 672"/>
                  <a:gd name="T20" fmla="*/ 576 w 1152"/>
                  <a:gd name="T21" fmla="*/ 571 h 672"/>
                  <a:gd name="T22" fmla="*/ 816 w 1152"/>
                  <a:gd name="T23" fmla="*/ 672 h 672"/>
                  <a:gd name="T24" fmla="*/ 1152 w 1152"/>
                  <a:gd name="T25" fmla="*/ 336 h 672"/>
                  <a:gd name="T26" fmla="*/ 816 w 1152"/>
                  <a:gd name="T27" fmla="*/ 0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52" h="672">
                    <a:moveTo>
                      <a:pt x="576" y="571"/>
                    </a:moveTo>
                    <a:cubicBezTo>
                      <a:pt x="515" y="633"/>
                      <a:pt x="430" y="672"/>
                      <a:pt x="336" y="672"/>
                    </a:cubicBezTo>
                    <a:cubicBezTo>
                      <a:pt x="150" y="672"/>
                      <a:pt x="0" y="522"/>
                      <a:pt x="0" y="336"/>
                    </a:cubicBezTo>
                    <a:cubicBezTo>
                      <a:pt x="0" y="150"/>
                      <a:pt x="150" y="0"/>
                      <a:pt x="336" y="0"/>
                    </a:cubicBezTo>
                    <a:cubicBezTo>
                      <a:pt x="430" y="0"/>
                      <a:pt x="515" y="39"/>
                      <a:pt x="576" y="101"/>
                    </a:cubicBezTo>
                    <a:cubicBezTo>
                      <a:pt x="517" y="162"/>
                      <a:pt x="480" y="244"/>
                      <a:pt x="480" y="336"/>
                    </a:cubicBezTo>
                    <a:cubicBezTo>
                      <a:pt x="480" y="428"/>
                      <a:pt x="517" y="510"/>
                      <a:pt x="576" y="571"/>
                    </a:cubicBezTo>
                    <a:close/>
                    <a:moveTo>
                      <a:pt x="816" y="0"/>
                    </a:moveTo>
                    <a:cubicBezTo>
                      <a:pt x="722" y="0"/>
                      <a:pt x="637" y="39"/>
                      <a:pt x="576" y="101"/>
                    </a:cubicBezTo>
                    <a:cubicBezTo>
                      <a:pt x="635" y="162"/>
                      <a:pt x="672" y="244"/>
                      <a:pt x="672" y="336"/>
                    </a:cubicBezTo>
                    <a:cubicBezTo>
                      <a:pt x="672" y="428"/>
                      <a:pt x="635" y="510"/>
                      <a:pt x="576" y="571"/>
                    </a:cubicBezTo>
                    <a:cubicBezTo>
                      <a:pt x="637" y="633"/>
                      <a:pt x="722" y="672"/>
                      <a:pt x="816" y="672"/>
                    </a:cubicBezTo>
                    <a:cubicBezTo>
                      <a:pt x="1002" y="672"/>
                      <a:pt x="1152" y="522"/>
                      <a:pt x="1152" y="336"/>
                    </a:cubicBezTo>
                    <a:cubicBezTo>
                      <a:pt x="1152" y="150"/>
                      <a:pt x="1002" y="0"/>
                      <a:pt x="81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48A73E1-F826-4913-9A2B-503AAAF14FE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411007" y="5502469"/>
                <a:ext cx="2982173" cy="0"/>
              </a:xfrm>
              <a:prstGeom prst="line">
                <a:avLst/>
              </a:prstGeom>
              <a:solidFill>
                <a:schemeClr val="accent1"/>
              </a:solidFill>
              <a:ln w="127000" cap="rnd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68D6AB0-33F6-4AF9-A6CB-5A8525FFCBB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008617" y="5503859"/>
                <a:ext cx="4979628" cy="0"/>
              </a:xfrm>
              <a:prstGeom prst="line">
                <a:avLst/>
              </a:prstGeom>
              <a:solidFill>
                <a:schemeClr val="accent1"/>
              </a:solidFill>
              <a:ln w="76200" cap="rnd" cmpd="sng" algn="ctr">
                <a:solidFill>
                  <a:schemeClr val="accent5"/>
                </a:solidFill>
                <a:prstDash val="sysDot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0BD5A709-B538-480A-8991-6DAFD07FCD38}"/>
                  </a:ext>
                </a:extLst>
              </p:cNvPr>
              <p:cNvSpPr/>
              <p:nvPr/>
            </p:nvSpPr>
            <p:spPr>
              <a:xfrm>
                <a:off x="1104177" y="5286553"/>
                <a:ext cx="1436684" cy="431833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Roadmaps</a:t>
                </a:r>
                <a:endParaRPr lang="en-GB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086F6C-2335-44FF-979B-32457D2C5E4D}"/>
                  </a:ext>
                </a:extLst>
              </p:cNvPr>
              <p:cNvSpPr/>
              <p:nvPr/>
            </p:nvSpPr>
            <p:spPr>
              <a:xfrm rot="16200000">
                <a:off x="2732595" y="3432134"/>
                <a:ext cx="2215991" cy="2200505"/>
              </a:xfrm>
              <a:custGeom>
                <a:avLst/>
                <a:gdLst>
                  <a:gd name="connsiteX0" fmla="*/ 2215991 w 2215991"/>
                  <a:gd name="connsiteY0" fmla="*/ 137911 h 2200505"/>
                  <a:gd name="connsiteX1" fmla="*/ 2078080 w 2215991"/>
                  <a:gd name="connsiteY1" fmla="*/ 275822 h 2200505"/>
                  <a:gd name="connsiteX2" fmla="*/ 2024399 w 2215991"/>
                  <a:gd name="connsiteY2" fmla="*/ 264984 h 2200505"/>
                  <a:gd name="connsiteX3" fmla="*/ 2021213 w 2215991"/>
                  <a:gd name="connsiteY3" fmla="*/ 262836 h 2200505"/>
                  <a:gd name="connsiteX4" fmla="*/ 266690 w 2215991"/>
                  <a:gd name="connsiteY4" fmla="*/ 2017359 h 2200505"/>
                  <a:gd name="connsiteX5" fmla="*/ 275822 w 2215991"/>
                  <a:gd name="connsiteY5" fmla="*/ 2062594 h 2200505"/>
                  <a:gd name="connsiteX6" fmla="*/ 137911 w 2215991"/>
                  <a:gd name="connsiteY6" fmla="*/ 2200505 h 2200505"/>
                  <a:gd name="connsiteX7" fmla="*/ 0 w 2215991"/>
                  <a:gd name="connsiteY7" fmla="*/ 2062594 h 2200505"/>
                  <a:gd name="connsiteX8" fmla="*/ 137911 w 2215991"/>
                  <a:gd name="connsiteY8" fmla="*/ 1924683 h 2200505"/>
                  <a:gd name="connsiteX9" fmla="*/ 191592 w 2215991"/>
                  <a:gd name="connsiteY9" fmla="*/ 1935521 h 2200505"/>
                  <a:gd name="connsiteX10" fmla="*/ 194101 w 2215991"/>
                  <a:gd name="connsiteY10" fmla="*/ 1937213 h 2200505"/>
                  <a:gd name="connsiteX11" fmla="*/ 1949111 w 2215991"/>
                  <a:gd name="connsiteY11" fmla="*/ 182203 h 2200505"/>
                  <a:gd name="connsiteX12" fmla="*/ 1940169 w 2215991"/>
                  <a:gd name="connsiteY12" fmla="*/ 137911 h 2200505"/>
                  <a:gd name="connsiteX13" fmla="*/ 2078080 w 2215991"/>
                  <a:gd name="connsiteY13" fmla="*/ 0 h 2200505"/>
                  <a:gd name="connsiteX14" fmla="*/ 2215991 w 2215991"/>
                  <a:gd name="connsiteY14" fmla="*/ 137911 h 2200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15991" h="2200505">
                    <a:moveTo>
                      <a:pt x="2215991" y="137911"/>
                    </a:moveTo>
                    <a:cubicBezTo>
                      <a:pt x="2215991" y="214077"/>
                      <a:pt x="2154246" y="275822"/>
                      <a:pt x="2078080" y="275822"/>
                    </a:cubicBezTo>
                    <a:cubicBezTo>
                      <a:pt x="2059039" y="275822"/>
                      <a:pt x="2040898" y="271963"/>
                      <a:pt x="2024399" y="264984"/>
                    </a:cubicBezTo>
                    <a:lnTo>
                      <a:pt x="2021213" y="262836"/>
                    </a:lnTo>
                    <a:lnTo>
                      <a:pt x="266690" y="2017359"/>
                    </a:lnTo>
                    <a:lnTo>
                      <a:pt x="275822" y="2062594"/>
                    </a:lnTo>
                    <a:cubicBezTo>
                      <a:pt x="275822" y="2138760"/>
                      <a:pt x="214077" y="2200505"/>
                      <a:pt x="137911" y="2200505"/>
                    </a:cubicBezTo>
                    <a:cubicBezTo>
                      <a:pt x="61745" y="2200505"/>
                      <a:pt x="0" y="2138760"/>
                      <a:pt x="0" y="2062594"/>
                    </a:cubicBezTo>
                    <a:cubicBezTo>
                      <a:pt x="0" y="1986428"/>
                      <a:pt x="61745" y="1924683"/>
                      <a:pt x="137911" y="1924683"/>
                    </a:cubicBezTo>
                    <a:cubicBezTo>
                      <a:pt x="156953" y="1924683"/>
                      <a:pt x="175093" y="1928542"/>
                      <a:pt x="191592" y="1935521"/>
                    </a:cubicBezTo>
                    <a:lnTo>
                      <a:pt x="194101" y="1937213"/>
                    </a:lnTo>
                    <a:lnTo>
                      <a:pt x="1949111" y="182203"/>
                    </a:lnTo>
                    <a:lnTo>
                      <a:pt x="1940169" y="137911"/>
                    </a:lnTo>
                    <a:cubicBezTo>
                      <a:pt x="1940169" y="61745"/>
                      <a:pt x="2001914" y="0"/>
                      <a:pt x="2078080" y="0"/>
                    </a:cubicBezTo>
                    <a:cubicBezTo>
                      <a:pt x="2154246" y="0"/>
                      <a:pt x="2215991" y="61745"/>
                      <a:pt x="2215991" y="137911"/>
                    </a:cubicBezTo>
                    <a:close/>
                  </a:path>
                </a:pathLst>
              </a:cu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AA172EE3-D73E-45E8-8487-2A45489A31C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201424" y="5367469"/>
                <a:ext cx="270000" cy="270000"/>
                <a:chOff x="8373533" y="48106486"/>
                <a:chExt cx="822325" cy="822325"/>
              </a:xfrm>
              <a:solidFill>
                <a:schemeClr val="tx1"/>
              </a:solidFill>
            </p:grpSpPr>
            <p:sp>
              <p:nvSpPr>
                <p:cNvPr id="40" name="Freeform 74">
                  <a:extLst>
                    <a:ext uri="{FF2B5EF4-FFF2-40B4-BE49-F238E27FC236}">
                      <a16:creationId xmlns:a16="http://schemas.microsoft.com/office/drawing/2014/main" id="{11B69460-704A-4139-A40C-E243E86591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3533" y="48243011"/>
                  <a:ext cx="685800" cy="685800"/>
                </a:xfrm>
                <a:custGeom>
                  <a:avLst/>
                  <a:gdLst>
                    <a:gd name="T0" fmla="*/ 480 w 960"/>
                    <a:gd name="T1" fmla="*/ 768 h 960"/>
                    <a:gd name="T2" fmla="*/ 768 w 960"/>
                    <a:gd name="T3" fmla="*/ 480 h 960"/>
                    <a:gd name="T4" fmla="*/ 960 w 960"/>
                    <a:gd name="T5" fmla="*/ 480 h 960"/>
                    <a:gd name="T6" fmla="*/ 480 w 960"/>
                    <a:gd name="T7" fmla="*/ 960 h 960"/>
                    <a:gd name="T8" fmla="*/ 0 w 960"/>
                    <a:gd name="T9" fmla="*/ 480 h 960"/>
                    <a:gd name="T10" fmla="*/ 480 w 960"/>
                    <a:gd name="T11" fmla="*/ 0 h 960"/>
                    <a:gd name="T12" fmla="*/ 480 w 960"/>
                    <a:gd name="T13" fmla="*/ 192 h 960"/>
                    <a:gd name="T14" fmla="*/ 192 w 960"/>
                    <a:gd name="T15" fmla="*/ 480 h 960"/>
                    <a:gd name="T16" fmla="*/ 480 w 960"/>
                    <a:gd name="T17" fmla="*/ 768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60" h="960">
                      <a:moveTo>
                        <a:pt x="480" y="768"/>
                      </a:moveTo>
                      <a:cubicBezTo>
                        <a:pt x="639" y="768"/>
                        <a:pt x="768" y="639"/>
                        <a:pt x="768" y="480"/>
                      </a:cubicBezTo>
                      <a:cubicBezTo>
                        <a:pt x="960" y="480"/>
                        <a:pt x="960" y="480"/>
                        <a:pt x="960" y="480"/>
                      </a:cubicBezTo>
                      <a:cubicBezTo>
                        <a:pt x="960" y="745"/>
                        <a:pt x="745" y="960"/>
                        <a:pt x="480" y="960"/>
                      </a:cubicBezTo>
                      <a:cubicBezTo>
                        <a:pt x="215" y="960"/>
                        <a:pt x="0" y="745"/>
                        <a:pt x="0" y="480"/>
                      </a:cubicBezTo>
                      <a:cubicBezTo>
                        <a:pt x="0" y="215"/>
                        <a:pt x="215" y="0"/>
                        <a:pt x="480" y="0"/>
                      </a:cubicBezTo>
                      <a:cubicBezTo>
                        <a:pt x="480" y="192"/>
                        <a:pt x="480" y="192"/>
                        <a:pt x="480" y="192"/>
                      </a:cubicBezTo>
                      <a:cubicBezTo>
                        <a:pt x="321" y="192"/>
                        <a:pt x="192" y="321"/>
                        <a:pt x="192" y="480"/>
                      </a:cubicBezTo>
                      <a:cubicBezTo>
                        <a:pt x="192" y="639"/>
                        <a:pt x="321" y="768"/>
                        <a:pt x="480" y="7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75">
                  <a:extLst>
                    <a:ext uri="{FF2B5EF4-FFF2-40B4-BE49-F238E27FC236}">
                      <a16:creationId xmlns:a16="http://schemas.microsoft.com/office/drawing/2014/main" id="{EF20FD23-DE7C-4E37-8825-E01F21A92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52958" y="48106486"/>
                  <a:ext cx="342900" cy="342900"/>
                </a:xfrm>
                <a:custGeom>
                  <a:avLst/>
                  <a:gdLst>
                    <a:gd name="T0" fmla="*/ 0 w 480"/>
                    <a:gd name="T1" fmla="*/ 0 h 480"/>
                    <a:gd name="T2" fmla="*/ 0 w 480"/>
                    <a:gd name="T3" fmla="*/ 192 h 480"/>
                    <a:gd name="T4" fmla="*/ 288 w 480"/>
                    <a:gd name="T5" fmla="*/ 480 h 480"/>
                    <a:gd name="T6" fmla="*/ 480 w 480"/>
                    <a:gd name="T7" fmla="*/ 480 h 480"/>
                    <a:gd name="T8" fmla="*/ 0 w 480"/>
                    <a:gd name="T9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0" h="480">
                      <a:moveTo>
                        <a:pt x="0" y="0"/>
                      </a:move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159" y="192"/>
                        <a:pt x="288" y="321"/>
                        <a:pt x="288" y="480"/>
                      </a:cubicBezTo>
                      <a:cubicBezTo>
                        <a:pt x="480" y="480"/>
                        <a:pt x="480" y="480"/>
                        <a:pt x="480" y="480"/>
                      </a:cubicBezTo>
                      <a:cubicBezTo>
                        <a:pt x="480" y="215"/>
                        <a:pt x="265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Oval 76">
                  <a:extLst>
                    <a:ext uri="{FF2B5EF4-FFF2-40B4-BE49-F238E27FC236}">
                      <a16:creationId xmlns:a16="http://schemas.microsoft.com/office/drawing/2014/main" id="{D281D947-79A4-4AA8-A4B6-631929803C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48171" y="48517649"/>
                  <a:ext cx="136525" cy="136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D1B26AE-650A-4EC6-A065-CC27AA9E4B7A}"/>
                  </a:ext>
                </a:extLst>
              </p:cNvPr>
              <p:cNvSpPr txBox="1"/>
              <p:nvPr/>
            </p:nvSpPr>
            <p:spPr>
              <a:xfrm rot="18880238">
                <a:off x="1197523" y="4226493"/>
                <a:ext cx="129715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1100" b="1" dirty="0"/>
                  <a:t>View Workspace</a:t>
                </a: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9DB2EA3-34C8-4F73-A25C-16A9E27181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32246" y="3577664"/>
                <a:ext cx="1" cy="197553"/>
              </a:xfrm>
              <a:prstGeom prst="line">
                <a:avLst/>
              </a:prstGeom>
              <a:solidFill>
                <a:schemeClr val="accent1"/>
              </a:solidFill>
              <a:ln w="127000" cap="rnd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B884755-6E00-4247-962E-5E1AA2973B35}"/>
                  </a:ext>
                </a:extLst>
              </p:cNvPr>
              <p:cNvSpPr txBox="1"/>
              <p:nvPr/>
            </p:nvSpPr>
            <p:spPr>
              <a:xfrm rot="18880238">
                <a:off x="2773309" y="2980915"/>
                <a:ext cx="81945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1100" b="1" dirty="0"/>
                  <a:t>Send To..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EECF531-A00C-4295-B8A8-0D6221AE64A7}"/>
                  </a:ext>
                </a:extLst>
              </p:cNvPr>
              <p:cNvSpPr txBox="1"/>
              <p:nvPr/>
            </p:nvSpPr>
            <p:spPr>
              <a:xfrm rot="18900000">
                <a:off x="5252099" y="4184311"/>
                <a:ext cx="3122971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GB" sz="1200" b="1" dirty="0"/>
                  <a:t>Review “Creating an account roadmap” </a:t>
                </a:r>
              </a:p>
            </p:txBody>
          </p:sp>
          <p:sp>
            <p:nvSpPr>
              <p:cNvPr id="55" name="Flowchart: Decision 54">
                <a:extLst>
                  <a:ext uri="{FF2B5EF4-FFF2-40B4-BE49-F238E27FC236}">
                    <a16:creationId xmlns:a16="http://schemas.microsoft.com/office/drawing/2014/main" id="{717A24BF-7345-4DEA-9C12-DE5AC8FC15C7}"/>
                  </a:ext>
                </a:extLst>
              </p:cNvPr>
              <p:cNvSpPr/>
              <p:nvPr/>
            </p:nvSpPr>
            <p:spPr>
              <a:xfrm>
                <a:off x="5450284" y="5322469"/>
                <a:ext cx="360000" cy="360000"/>
              </a:xfrm>
              <a:prstGeom prst="flowChartDecision">
                <a:avLst/>
              </a:prstGeom>
              <a:solidFill>
                <a:schemeClr val="bg1"/>
              </a:solidFill>
              <a:ln w="5715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C0D305-79EC-4148-8C01-802483102BFF}"/>
                  </a:ext>
                </a:extLst>
              </p:cNvPr>
              <p:cNvSpPr txBox="1"/>
              <p:nvPr/>
            </p:nvSpPr>
            <p:spPr>
              <a:xfrm rot="2700000">
                <a:off x="3560683" y="4394662"/>
                <a:ext cx="1018227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GB" sz="900" i="1" dirty="0"/>
                  <a:t>Create roadmap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105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8237-40B5-4322-8AA0-7313D862E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Orange belt – Create and develop your innovation agenda</a:t>
            </a:r>
          </a:p>
        </p:txBody>
      </p:sp>
      <p:sp>
        <p:nvSpPr>
          <p:cNvPr id="19" name="Content Placeholder 15">
            <a:extLst>
              <a:ext uri="{FF2B5EF4-FFF2-40B4-BE49-F238E27FC236}">
                <a16:creationId xmlns:a16="http://schemas.microsoft.com/office/drawing/2014/main" id="{90C67848-A7D4-41CB-B05F-7C41C80389C4}"/>
              </a:ext>
            </a:extLst>
          </p:cNvPr>
          <p:cNvSpPr txBox="1">
            <a:spLocks/>
          </p:cNvSpPr>
          <p:nvPr/>
        </p:nvSpPr>
        <p:spPr>
          <a:xfrm>
            <a:off x="9871217" y="1716804"/>
            <a:ext cx="4114800" cy="474059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8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Create and develop your innovation agenda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Digital Explorer Workspace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i="1" dirty="0"/>
          </a:p>
          <a:p>
            <a:pPr>
              <a:lnSpc>
                <a:spcPct val="120000"/>
              </a:lnSpc>
            </a:pPr>
            <a:r>
              <a:rPr lang="en-GB" sz="1400" b="0" u="sng" dirty="0"/>
              <a:t>Provided for you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Roadmap Templates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Trend and Solution recommendation engine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Potential awards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Onboard Roadmaps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Estimated Journey time : 60+ minutes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0BEDC1DB-8BCD-4FB6-A479-DC70B99BAD73}"/>
              </a:ext>
            </a:extLst>
          </p:cNvPr>
          <p:cNvSpPr/>
          <p:nvPr/>
        </p:nvSpPr>
        <p:spPr>
          <a:xfrm>
            <a:off x="-6657" y="1288915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01DF208-5D22-4996-B7F4-45D1A85C9EB9}"/>
              </a:ext>
            </a:extLst>
          </p:cNvPr>
          <p:cNvSpPr/>
          <p:nvPr/>
        </p:nvSpPr>
        <p:spPr>
          <a:xfrm>
            <a:off x="173265" y="5866477"/>
            <a:ext cx="9406915" cy="1448223"/>
          </a:xfrm>
          <a:prstGeom prst="roundRect">
            <a:avLst>
              <a:gd name="adj" fmla="val 0"/>
            </a:avLst>
          </a:prstGeom>
          <a:solidFill>
            <a:srgbClr val="FAFAFA"/>
          </a:solidFill>
          <a:ln>
            <a:solidFill>
              <a:schemeClr val="accent3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i="1" dirty="0">
                <a:solidFill>
                  <a:schemeClr val="tx1"/>
                </a:solidFill>
              </a:rPr>
              <a:t>Referenced only</a:t>
            </a: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B05A21D-0CD1-4397-B60F-B23194DE7209}"/>
              </a:ext>
            </a:extLst>
          </p:cNvPr>
          <p:cNvCxnSpPr>
            <a:cxnSpLocks/>
          </p:cNvCxnSpPr>
          <p:nvPr/>
        </p:nvCxnSpPr>
        <p:spPr bwMode="auto">
          <a:xfrm flipH="1">
            <a:off x="5267593" y="3842918"/>
            <a:ext cx="25018" cy="2873011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CF53E2-D64D-49E7-8DD1-40E067280E50}"/>
              </a:ext>
            </a:extLst>
          </p:cNvPr>
          <p:cNvCxnSpPr>
            <a:cxnSpLocks/>
          </p:cNvCxnSpPr>
          <p:nvPr/>
        </p:nvCxnSpPr>
        <p:spPr bwMode="auto">
          <a:xfrm>
            <a:off x="2958389" y="3865331"/>
            <a:ext cx="5406116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0BE7FF96-9C05-44B4-91D6-1F6FDA0FE160}"/>
              </a:ext>
            </a:extLst>
          </p:cNvPr>
          <p:cNvSpPr/>
          <p:nvPr/>
        </p:nvSpPr>
        <p:spPr>
          <a:xfrm>
            <a:off x="4187957" y="3813708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BB5C6C-473E-466A-82E4-E075ECFD2A7C}"/>
              </a:ext>
            </a:extLst>
          </p:cNvPr>
          <p:cNvCxnSpPr>
            <a:cxnSpLocks/>
          </p:cNvCxnSpPr>
          <p:nvPr/>
        </p:nvCxnSpPr>
        <p:spPr bwMode="auto">
          <a:xfrm flipV="1">
            <a:off x="1639993" y="3865332"/>
            <a:ext cx="1739265" cy="278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847A698-F310-41E4-AFB4-D848156E2B7E}"/>
              </a:ext>
            </a:extLst>
          </p:cNvPr>
          <p:cNvSpPr/>
          <p:nvPr/>
        </p:nvSpPr>
        <p:spPr>
          <a:xfrm>
            <a:off x="735553" y="3649415"/>
            <a:ext cx="1436684" cy="43183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Roadmaps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8E5B52C-4AF5-4D08-A52A-8FEA9E40392B}"/>
              </a:ext>
            </a:extLst>
          </p:cNvPr>
          <p:cNvSpPr/>
          <p:nvPr/>
        </p:nvSpPr>
        <p:spPr>
          <a:xfrm flipH="1" flipV="1">
            <a:off x="4236733" y="3041287"/>
            <a:ext cx="4566252" cy="795111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6449D6A3-33F8-44E7-A49A-C87686583BA1}"/>
              </a:ext>
            </a:extLst>
          </p:cNvPr>
          <p:cNvSpPr/>
          <p:nvPr/>
        </p:nvSpPr>
        <p:spPr>
          <a:xfrm rot="10800000">
            <a:off x="8133093" y="2899290"/>
            <a:ext cx="303639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B36DA108-4562-4C4F-A003-F72386763E25}"/>
              </a:ext>
            </a:extLst>
          </p:cNvPr>
          <p:cNvSpPr/>
          <p:nvPr/>
        </p:nvSpPr>
        <p:spPr>
          <a:xfrm>
            <a:off x="8133093" y="3688551"/>
            <a:ext cx="303639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76FC2-5E00-46AC-ADE7-BAEB0D0E5F16}"/>
              </a:ext>
            </a:extLst>
          </p:cNvPr>
          <p:cNvCxnSpPr>
            <a:cxnSpLocks/>
          </p:cNvCxnSpPr>
          <p:nvPr/>
        </p:nvCxnSpPr>
        <p:spPr>
          <a:xfrm flipH="1" flipV="1">
            <a:off x="7269515" y="3584024"/>
            <a:ext cx="1" cy="22484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97059F-4708-448F-9505-A5C6C0E53800}"/>
              </a:ext>
            </a:extLst>
          </p:cNvPr>
          <p:cNvGrpSpPr>
            <a:grpSpLocks noChangeAspect="1"/>
          </p:cNvGrpSpPr>
          <p:nvPr/>
        </p:nvGrpSpPr>
        <p:grpSpPr>
          <a:xfrm>
            <a:off x="815467" y="3730331"/>
            <a:ext cx="270000" cy="270000"/>
            <a:chOff x="8373533" y="48106486"/>
            <a:chExt cx="822325" cy="822325"/>
          </a:xfrm>
          <a:solidFill>
            <a:schemeClr val="tx1"/>
          </a:solidFill>
        </p:grpSpPr>
        <p:sp>
          <p:nvSpPr>
            <p:cNvPr id="14" name="Freeform 74">
              <a:extLst>
                <a:ext uri="{FF2B5EF4-FFF2-40B4-BE49-F238E27FC236}">
                  <a16:creationId xmlns:a16="http://schemas.microsoft.com/office/drawing/2014/main" id="{E15B89E3-C849-401F-A23F-78AF0E42F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5">
              <a:extLst>
                <a:ext uri="{FF2B5EF4-FFF2-40B4-BE49-F238E27FC236}">
                  <a16:creationId xmlns:a16="http://schemas.microsoft.com/office/drawing/2014/main" id="{6BAE72FF-BE44-407B-B6DE-17D75D1E5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Oval 76">
              <a:extLst>
                <a:ext uri="{FF2B5EF4-FFF2-40B4-BE49-F238E27FC236}">
                  <a16:creationId xmlns:a16="http://schemas.microsoft.com/office/drawing/2014/main" id="{D6576EDF-DFBD-46E2-BE27-ED438AAFB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A218C3C-DFE2-4D45-94B0-21A7C8CE79D2}"/>
              </a:ext>
            </a:extLst>
          </p:cNvPr>
          <p:cNvSpPr txBox="1"/>
          <p:nvPr/>
        </p:nvSpPr>
        <p:spPr>
          <a:xfrm rot="18880238">
            <a:off x="2360860" y="4564429"/>
            <a:ext cx="2044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Develop Innovation Agenda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E8936D-88DE-4836-809A-B901A4C3D535}"/>
              </a:ext>
            </a:extLst>
          </p:cNvPr>
          <p:cNvSpPr txBox="1"/>
          <p:nvPr/>
        </p:nvSpPr>
        <p:spPr>
          <a:xfrm rot="18900000">
            <a:off x="6993423" y="2768484"/>
            <a:ext cx="18197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Outline innovation ideas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970C2A-733B-4FEE-BDEC-DEBB3B4B2B65}"/>
              </a:ext>
            </a:extLst>
          </p:cNvPr>
          <p:cNvSpPr txBox="1"/>
          <p:nvPr/>
        </p:nvSpPr>
        <p:spPr>
          <a:xfrm rot="18900000">
            <a:off x="6023743" y="2893769"/>
            <a:ext cx="1972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BE2012-C3DD-4C16-8732-046E91E6957A}"/>
              </a:ext>
            </a:extLst>
          </p:cNvPr>
          <p:cNvCxnSpPr>
            <a:cxnSpLocks/>
            <a:stCxn id="9" idx="2"/>
            <a:endCxn id="37" idx="0"/>
          </p:cNvCxnSpPr>
          <p:nvPr/>
        </p:nvCxnSpPr>
        <p:spPr bwMode="auto">
          <a:xfrm flipH="1">
            <a:off x="4236732" y="4003243"/>
            <a:ext cx="28312" cy="2719340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01591C-556F-490A-96CD-C65CF9546007}"/>
              </a:ext>
            </a:extLst>
          </p:cNvPr>
          <p:cNvCxnSpPr>
            <a:cxnSpLocks/>
            <a:stCxn id="10" idx="2"/>
            <a:endCxn id="29" idx="0"/>
          </p:cNvCxnSpPr>
          <p:nvPr/>
        </p:nvCxnSpPr>
        <p:spPr bwMode="auto">
          <a:xfrm>
            <a:off x="6268025" y="3965742"/>
            <a:ext cx="0" cy="2172705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1C3BBBF-66A7-4F55-A6D9-113023061D81}"/>
              </a:ext>
            </a:extLst>
          </p:cNvPr>
          <p:cNvSpPr/>
          <p:nvPr/>
        </p:nvSpPr>
        <p:spPr>
          <a:xfrm>
            <a:off x="857046" y="6068411"/>
            <a:ext cx="1549766" cy="43183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tx1"/>
                </a:solidFill>
              </a:rPr>
              <a:t>Solutions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FA99265-A79C-4905-AD34-99DB9E24A8F2}"/>
              </a:ext>
            </a:extLst>
          </p:cNvPr>
          <p:cNvGrpSpPr>
            <a:grpSpLocks/>
          </p:cNvGrpSpPr>
          <p:nvPr/>
        </p:nvGrpSpPr>
        <p:grpSpPr>
          <a:xfrm>
            <a:off x="902870" y="6149327"/>
            <a:ext cx="270000" cy="270000"/>
            <a:chOff x="9857502" y="48105692"/>
            <a:chExt cx="822325" cy="823912"/>
          </a:xfrm>
          <a:solidFill>
            <a:schemeClr val="tx1"/>
          </a:solidFill>
        </p:grpSpPr>
        <p:sp>
          <p:nvSpPr>
            <p:cNvPr id="31" name="Freeform 80">
              <a:extLst>
                <a:ext uri="{FF2B5EF4-FFF2-40B4-BE49-F238E27FC236}">
                  <a16:creationId xmlns:a16="http://schemas.microsoft.com/office/drawing/2014/main" id="{8FC314E1-14E8-4B83-A3EE-1D560791C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1">
              <a:extLst>
                <a:ext uri="{FF2B5EF4-FFF2-40B4-BE49-F238E27FC236}">
                  <a16:creationId xmlns:a16="http://schemas.microsoft.com/office/drawing/2014/main" id="{72A36120-94D4-4DAC-ADBE-B3C77EEE1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82">
              <a:extLst>
                <a:ext uri="{FF2B5EF4-FFF2-40B4-BE49-F238E27FC236}">
                  <a16:creationId xmlns:a16="http://schemas.microsoft.com/office/drawing/2014/main" id="{4990E43B-510A-4C5B-98FF-F0EC69E7E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016B3F9-9203-4F70-80AC-FFCD7F6F2C89}"/>
              </a:ext>
            </a:extLst>
          </p:cNvPr>
          <p:cNvCxnSpPr>
            <a:cxnSpLocks/>
            <a:endCxn id="36" idx="3"/>
          </p:cNvCxnSpPr>
          <p:nvPr/>
        </p:nvCxnSpPr>
        <p:spPr bwMode="auto">
          <a:xfrm flipH="1">
            <a:off x="2406812" y="6854622"/>
            <a:ext cx="6960413" cy="7887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4029ECC-357C-4C26-923F-815F73552CC5}"/>
              </a:ext>
            </a:extLst>
          </p:cNvPr>
          <p:cNvSpPr/>
          <p:nvPr/>
        </p:nvSpPr>
        <p:spPr>
          <a:xfrm>
            <a:off x="857046" y="6646592"/>
            <a:ext cx="1549766" cy="43183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tx1"/>
                </a:solidFill>
              </a:rPr>
              <a:t>Trends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1D1DF26-D03D-4C92-97AF-D8E5278FF154}"/>
              </a:ext>
            </a:extLst>
          </p:cNvPr>
          <p:cNvSpPr/>
          <p:nvPr/>
        </p:nvSpPr>
        <p:spPr>
          <a:xfrm>
            <a:off x="4098821" y="672258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8" name="Freeform 96">
            <a:extLst>
              <a:ext uri="{FF2B5EF4-FFF2-40B4-BE49-F238E27FC236}">
                <a16:creationId xmlns:a16="http://schemas.microsoft.com/office/drawing/2014/main" id="{11CACE78-2E31-4277-A649-D78DED77073D}"/>
              </a:ext>
            </a:extLst>
          </p:cNvPr>
          <p:cNvSpPr>
            <a:spLocks noEditPoints="1"/>
          </p:cNvSpPr>
          <p:nvPr/>
        </p:nvSpPr>
        <p:spPr bwMode="auto">
          <a:xfrm>
            <a:off x="920412" y="6727508"/>
            <a:ext cx="270000" cy="270000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Arc 80">
            <a:extLst>
              <a:ext uri="{FF2B5EF4-FFF2-40B4-BE49-F238E27FC236}">
                <a16:creationId xmlns:a16="http://schemas.microsoft.com/office/drawing/2014/main" id="{87A89BAB-CED3-4AAF-8781-932BCE28A49D}"/>
              </a:ext>
            </a:extLst>
          </p:cNvPr>
          <p:cNvSpPr/>
          <p:nvPr/>
        </p:nvSpPr>
        <p:spPr>
          <a:xfrm rot="19043479">
            <a:off x="5329262" y="5644951"/>
            <a:ext cx="201440" cy="201440"/>
          </a:xfrm>
          <a:prstGeom prst="arc">
            <a:avLst/>
          </a:prstGeom>
          <a:ln w="38100" cap="sq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8EBCF6-C077-4E25-8446-D32AA9D5B4D6}"/>
              </a:ext>
            </a:extLst>
          </p:cNvPr>
          <p:cNvSpPr/>
          <p:nvPr/>
        </p:nvSpPr>
        <p:spPr>
          <a:xfrm rot="16200000">
            <a:off x="4127133" y="3727421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7F54BAB-3745-41D8-89D1-74A3E4020867}"/>
              </a:ext>
            </a:extLst>
          </p:cNvPr>
          <p:cNvCxnSpPr>
            <a:cxnSpLocks/>
          </p:cNvCxnSpPr>
          <p:nvPr/>
        </p:nvCxnSpPr>
        <p:spPr>
          <a:xfrm flipH="1" flipV="1">
            <a:off x="5266534" y="3611581"/>
            <a:ext cx="1" cy="22484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6326C9C-DCD6-485D-B095-909D867450CB}"/>
              </a:ext>
            </a:extLst>
          </p:cNvPr>
          <p:cNvSpPr txBox="1"/>
          <p:nvPr/>
        </p:nvSpPr>
        <p:spPr>
          <a:xfrm rot="18900000">
            <a:off x="3295621" y="4562537"/>
            <a:ext cx="22605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and discuss disruptors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E95BE5-0685-4A0D-A65D-C646BD54B6F7}"/>
              </a:ext>
            </a:extLst>
          </p:cNvPr>
          <p:cNvSpPr/>
          <p:nvPr/>
        </p:nvSpPr>
        <p:spPr>
          <a:xfrm rot="16200000">
            <a:off x="6130114" y="3689920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6997F6D3-BDAE-41B2-85DC-0B2ED42DBE4C}"/>
              </a:ext>
            </a:extLst>
          </p:cNvPr>
          <p:cNvCxnSpPr>
            <a:cxnSpLocks/>
          </p:cNvCxnSpPr>
          <p:nvPr/>
        </p:nvCxnSpPr>
        <p:spPr>
          <a:xfrm flipH="1" flipV="1">
            <a:off x="3263553" y="3631181"/>
            <a:ext cx="1" cy="22484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06B831FA-6F5A-4667-8C29-20F3A9BB0548}"/>
              </a:ext>
            </a:extLst>
          </p:cNvPr>
          <p:cNvSpPr txBox="1"/>
          <p:nvPr/>
        </p:nvSpPr>
        <p:spPr>
          <a:xfrm rot="18900000">
            <a:off x="2922470" y="2607004"/>
            <a:ext cx="222208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b="1" dirty="0"/>
              <a:t>Create new Roadmap </a:t>
            </a:r>
            <a:br>
              <a:rPr lang="en-GB" sz="1100" b="1" dirty="0"/>
            </a:br>
            <a:r>
              <a:rPr lang="en-GB" sz="1000" dirty="0"/>
              <a:t>(from workspace, template or blank)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E6BDD13B-61C9-487C-8F6C-9959F64FC68B}"/>
              </a:ext>
            </a:extLst>
          </p:cNvPr>
          <p:cNvSpPr/>
          <p:nvPr/>
        </p:nvSpPr>
        <p:spPr>
          <a:xfrm>
            <a:off x="5142786" y="6739057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B7AFE6-A32F-40CF-A71F-58DDACEC87CA}"/>
              </a:ext>
            </a:extLst>
          </p:cNvPr>
          <p:cNvCxnSpPr>
            <a:cxnSpLocks/>
            <a:endCxn id="28" idx="3"/>
          </p:cNvCxnSpPr>
          <p:nvPr/>
        </p:nvCxnSpPr>
        <p:spPr bwMode="auto">
          <a:xfrm flipH="1">
            <a:off x="2406812" y="6284328"/>
            <a:ext cx="6847125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A9FFE323-A940-4288-81BC-F54F6650EE5A}"/>
              </a:ext>
            </a:extLst>
          </p:cNvPr>
          <p:cNvSpPr/>
          <p:nvPr/>
        </p:nvSpPr>
        <p:spPr>
          <a:xfrm>
            <a:off x="6130114" y="6138447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02174B52-08E2-4F3E-B095-85319747125D}"/>
              </a:ext>
            </a:extLst>
          </p:cNvPr>
          <p:cNvGrpSpPr/>
          <p:nvPr/>
        </p:nvGrpSpPr>
        <p:grpSpPr>
          <a:xfrm>
            <a:off x="3974488" y="5317950"/>
            <a:ext cx="2891739" cy="542562"/>
            <a:chOff x="4279193" y="5317646"/>
            <a:chExt cx="2891739" cy="542562"/>
          </a:xfrm>
        </p:grpSpPr>
        <p:sp>
          <p:nvSpPr>
            <p:cNvPr id="98" name="Arc 97">
              <a:extLst>
                <a:ext uri="{FF2B5EF4-FFF2-40B4-BE49-F238E27FC236}">
                  <a16:creationId xmlns:a16="http://schemas.microsoft.com/office/drawing/2014/main" id="{C9B394DC-4262-46B0-AF0E-D4F371BEC6DA}"/>
                </a:ext>
              </a:extLst>
            </p:cNvPr>
            <p:cNvSpPr/>
            <p:nvPr/>
          </p:nvSpPr>
          <p:spPr>
            <a:xfrm rot="7911448">
              <a:off x="5177412" y="5349530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Arc 98">
              <a:extLst>
                <a:ext uri="{FF2B5EF4-FFF2-40B4-BE49-F238E27FC236}">
                  <a16:creationId xmlns:a16="http://schemas.microsoft.com/office/drawing/2014/main" id="{BD54B8D4-1B99-47D8-A9E6-311E63916C02}"/>
                </a:ext>
              </a:extLst>
            </p:cNvPr>
            <p:cNvSpPr/>
            <p:nvPr/>
          </p:nvSpPr>
          <p:spPr>
            <a:xfrm rot="19043479">
              <a:off x="5329262" y="5482236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Arc 99">
              <a:extLst>
                <a:ext uri="{FF2B5EF4-FFF2-40B4-BE49-F238E27FC236}">
                  <a16:creationId xmlns:a16="http://schemas.microsoft.com/office/drawing/2014/main" id="{F3F400EF-AB5E-47E4-9CA3-B08649F8C43C}"/>
                </a:ext>
              </a:extLst>
            </p:cNvPr>
            <p:cNvSpPr/>
            <p:nvPr/>
          </p:nvSpPr>
          <p:spPr>
            <a:xfrm rot="7911448">
              <a:off x="5476262" y="5344751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id="{9F476200-310E-4AE4-AA35-9016619FA828}"/>
                </a:ext>
              </a:extLst>
            </p:cNvPr>
            <p:cNvSpPr/>
            <p:nvPr/>
          </p:nvSpPr>
          <p:spPr>
            <a:xfrm rot="19043479">
              <a:off x="5628292" y="5477393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59B37AE3-7FFB-40E7-9E12-E7AFD00026DD}"/>
                </a:ext>
              </a:extLst>
            </p:cNvPr>
            <p:cNvSpPr/>
            <p:nvPr/>
          </p:nvSpPr>
          <p:spPr>
            <a:xfrm rot="7911448">
              <a:off x="5774480" y="5339092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Arc 95">
              <a:extLst>
                <a:ext uri="{FF2B5EF4-FFF2-40B4-BE49-F238E27FC236}">
                  <a16:creationId xmlns:a16="http://schemas.microsoft.com/office/drawing/2014/main" id="{19D92F2D-1A3A-47CB-BF7D-DD2ED4A8FE3C}"/>
                </a:ext>
              </a:extLst>
            </p:cNvPr>
            <p:cNvSpPr/>
            <p:nvPr/>
          </p:nvSpPr>
          <p:spPr>
            <a:xfrm rot="19043479">
              <a:off x="5926330" y="5471798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67D1856E-6501-49E9-95DE-CCE06CC12E7D}"/>
                </a:ext>
              </a:extLst>
            </p:cNvPr>
            <p:cNvSpPr/>
            <p:nvPr/>
          </p:nvSpPr>
          <p:spPr>
            <a:xfrm rot="7911448">
              <a:off x="6073330" y="5334313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EECD1166-280D-4552-AC2E-77ADA189B443}"/>
                </a:ext>
              </a:extLst>
            </p:cNvPr>
            <p:cNvSpPr/>
            <p:nvPr/>
          </p:nvSpPr>
          <p:spPr>
            <a:xfrm rot="7911448">
              <a:off x="5177412" y="5430888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0" name="Arc 89">
              <a:extLst>
                <a:ext uri="{FF2B5EF4-FFF2-40B4-BE49-F238E27FC236}">
                  <a16:creationId xmlns:a16="http://schemas.microsoft.com/office/drawing/2014/main" id="{C90D07AC-B5A8-4222-A5A7-B316B74E4FEF}"/>
                </a:ext>
              </a:extLst>
            </p:cNvPr>
            <p:cNvSpPr/>
            <p:nvPr/>
          </p:nvSpPr>
          <p:spPr>
            <a:xfrm rot="19043479">
              <a:off x="5329262" y="5563594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Arc 90">
              <a:extLst>
                <a:ext uri="{FF2B5EF4-FFF2-40B4-BE49-F238E27FC236}">
                  <a16:creationId xmlns:a16="http://schemas.microsoft.com/office/drawing/2014/main" id="{2EE5C5D6-C6DE-4C9E-BDAB-47AA1C329705}"/>
                </a:ext>
              </a:extLst>
            </p:cNvPr>
            <p:cNvSpPr/>
            <p:nvPr/>
          </p:nvSpPr>
          <p:spPr>
            <a:xfrm rot="7911448">
              <a:off x="5476262" y="5426109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id="{BB2DBB35-DEBE-428F-91AD-5646FE0E491B}"/>
                </a:ext>
              </a:extLst>
            </p:cNvPr>
            <p:cNvSpPr/>
            <p:nvPr/>
          </p:nvSpPr>
          <p:spPr>
            <a:xfrm rot="19043479">
              <a:off x="5628292" y="5558751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1418A50E-D90A-4507-9173-300861BC86F3}"/>
                </a:ext>
              </a:extLst>
            </p:cNvPr>
            <p:cNvSpPr/>
            <p:nvPr/>
          </p:nvSpPr>
          <p:spPr>
            <a:xfrm rot="7911448">
              <a:off x="5774480" y="5420450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7" name="Arc 86">
              <a:extLst>
                <a:ext uri="{FF2B5EF4-FFF2-40B4-BE49-F238E27FC236}">
                  <a16:creationId xmlns:a16="http://schemas.microsoft.com/office/drawing/2014/main" id="{A31E9212-26C5-4F58-9024-F86916A1309E}"/>
                </a:ext>
              </a:extLst>
            </p:cNvPr>
            <p:cNvSpPr/>
            <p:nvPr/>
          </p:nvSpPr>
          <p:spPr>
            <a:xfrm rot="19043479">
              <a:off x="5926330" y="5553156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ED5CC368-598C-4397-8C98-2C28E43549DA}"/>
                </a:ext>
              </a:extLst>
            </p:cNvPr>
            <p:cNvSpPr/>
            <p:nvPr/>
          </p:nvSpPr>
          <p:spPr>
            <a:xfrm rot="7911448">
              <a:off x="6073330" y="5415671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6F2CBC00-3DD5-4C16-8DD1-C1A01A965F71}"/>
                </a:ext>
              </a:extLst>
            </p:cNvPr>
            <p:cNvSpPr/>
            <p:nvPr/>
          </p:nvSpPr>
          <p:spPr>
            <a:xfrm rot="7911448">
              <a:off x="5177412" y="5512245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8AF464A-EE3F-47A1-BB1D-A1D2C9A5E98C}"/>
                </a:ext>
              </a:extLst>
            </p:cNvPr>
            <p:cNvSpPr/>
            <p:nvPr/>
          </p:nvSpPr>
          <p:spPr>
            <a:xfrm rot="7911448">
              <a:off x="5476262" y="5507466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981AF87A-1805-4FC1-BD6C-40662AAB4F55}"/>
                </a:ext>
              </a:extLst>
            </p:cNvPr>
            <p:cNvSpPr/>
            <p:nvPr/>
          </p:nvSpPr>
          <p:spPr>
            <a:xfrm rot="19043479">
              <a:off x="5628292" y="5640108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Arc 76">
              <a:extLst>
                <a:ext uri="{FF2B5EF4-FFF2-40B4-BE49-F238E27FC236}">
                  <a16:creationId xmlns:a16="http://schemas.microsoft.com/office/drawing/2014/main" id="{14DB8F38-893D-4DE2-A26E-A4B571BF4CF7}"/>
                </a:ext>
              </a:extLst>
            </p:cNvPr>
            <p:cNvSpPr/>
            <p:nvPr/>
          </p:nvSpPr>
          <p:spPr>
            <a:xfrm rot="7911448">
              <a:off x="5774480" y="5501807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Arc 77">
              <a:extLst>
                <a:ext uri="{FF2B5EF4-FFF2-40B4-BE49-F238E27FC236}">
                  <a16:creationId xmlns:a16="http://schemas.microsoft.com/office/drawing/2014/main" id="{018800B6-8722-4489-9A4C-320E6E449C82}"/>
                </a:ext>
              </a:extLst>
            </p:cNvPr>
            <p:cNvSpPr/>
            <p:nvPr/>
          </p:nvSpPr>
          <p:spPr>
            <a:xfrm rot="19043479">
              <a:off x="5926330" y="5634513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0B80E3DC-9254-4225-9E5E-CA9F8A7C5F60}"/>
                </a:ext>
              </a:extLst>
            </p:cNvPr>
            <p:cNvSpPr/>
            <p:nvPr/>
          </p:nvSpPr>
          <p:spPr>
            <a:xfrm rot="7911448">
              <a:off x="6073330" y="5497028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3E4F261-BAFD-4E04-B4A1-5735AE2F3DAE}"/>
                </a:ext>
              </a:extLst>
            </p:cNvPr>
            <p:cNvGrpSpPr/>
            <p:nvPr/>
          </p:nvGrpSpPr>
          <p:grpSpPr>
            <a:xfrm>
              <a:off x="6073574" y="5317646"/>
              <a:ext cx="1097358" cy="512078"/>
              <a:chOff x="9480346" y="3616435"/>
              <a:chExt cx="1924492" cy="898057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5FEC68A-4089-4805-BC6E-8F0908522788}"/>
                  </a:ext>
                </a:extLst>
              </p:cNvPr>
              <p:cNvGrpSpPr/>
              <p:nvPr/>
            </p:nvGrpSpPr>
            <p:grpSpPr>
              <a:xfrm>
                <a:off x="9480346" y="3616435"/>
                <a:ext cx="1924492" cy="612695"/>
                <a:chOff x="9475224" y="3616435"/>
                <a:chExt cx="1924492" cy="612695"/>
              </a:xfrm>
            </p:grpSpPr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7327A1D9-F9DD-4DA7-9E7A-BDF8D7D1DB16}"/>
                    </a:ext>
                  </a:extLst>
                </p:cNvPr>
                <p:cNvGrpSpPr/>
                <p:nvPr/>
              </p:nvGrpSpPr>
              <p:grpSpPr>
                <a:xfrm>
                  <a:off x="9475224" y="3634740"/>
                  <a:ext cx="1144006" cy="594390"/>
                  <a:chOff x="9475224" y="3017706"/>
                  <a:chExt cx="2331594" cy="1211424"/>
                </a:xfrm>
              </p:grpSpPr>
              <p:sp>
                <p:nvSpPr>
                  <p:cNvPr id="68" name="Arc 67">
                    <a:extLst>
                      <a:ext uri="{FF2B5EF4-FFF2-40B4-BE49-F238E27FC236}">
                        <a16:creationId xmlns:a16="http://schemas.microsoft.com/office/drawing/2014/main" id="{D7D031A3-3CCD-4BBC-B25D-8B6F84A98618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" name="Arc 68">
                    <a:extLst>
                      <a:ext uri="{FF2B5EF4-FFF2-40B4-BE49-F238E27FC236}">
                        <a16:creationId xmlns:a16="http://schemas.microsoft.com/office/drawing/2014/main" id="{10EACDE4-5291-4D94-8F69-687AA98B89BE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" name="Arc 69">
                    <a:extLst>
                      <a:ext uri="{FF2B5EF4-FFF2-40B4-BE49-F238E27FC236}">
                        <a16:creationId xmlns:a16="http://schemas.microsoft.com/office/drawing/2014/main" id="{4F18AB5D-79A5-448B-9D00-41716EC6BB73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Arc 70">
                    <a:extLst>
                      <a:ext uri="{FF2B5EF4-FFF2-40B4-BE49-F238E27FC236}">
                        <a16:creationId xmlns:a16="http://schemas.microsoft.com/office/drawing/2014/main" id="{D26FFD12-7527-4419-AF8D-78AB166124FC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1086810" y="3491809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4ED4740A-E2AE-47E6-84B5-63735C609FCA}"/>
                    </a:ext>
                  </a:extLst>
                </p:cNvPr>
                <p:cNvGrpSpPr/>
                <p:nvPr/>
              </p:nvGrpSpPr>
              <p:grpSpPr>
                <a:xfrm>
                  <a:off x="10522333" y="3616435"/>
                  <a:ext cx="877383" cy="594390"/>
                  <a:chOff x="9475224" y="3017706"/>
                  <a:chExt cx="1788190" cy="1211424"/>
                </a:xfrm>
              </p:grpSpPr>
              <p:sp>
                <p:nvSpPr>
                  <p:cNvPr id="65" name="Arc 64">
                    <a:extLst>
                      <a:ext uri="{FF2B5EF4-FFF2-40B4-BE49-F238E27FC236}">
                        <a16:creationId xmlns:a16="http://schemas.microsoft.com/office/drawing/2014/main" id="{D4965723-14A9-4AEE-AB06-5A155D6A2136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6" name="Arc 65">
                    <a:extLst>
                      <a:ext uri="{FF2B5EF4-FFF2-40B4-BE49-F238E27FC236}">
                        <a16:creationId xmlns:a16="http://schemas.microsoft.com/office/drawing/2014/main" id="{A03DD9F0-6071-48A4-A068-A84837ED1015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" name="Arc 66">
                    <a:extLst>
                      <a:ext uri="{FF2B5EF4-FFF2-40B4-BE49-F238E27FC236}">
                        <a16:creationId xmlns:a16="http://schemas.microsoft.com/office/drawing/2014/main" id="{645EDFC6-6D32-4502-9F8D-C68BC56B99F1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D1E211A-C072-4052-AB71-AF74F2C420AF}"/>
                  </a:ext>
                </a:extLst>
              </p:cNvPr>
              <p:cNvGrpSpPr/>
              <p:nvPr/>
            </p:nvGrpSpPr>
            <p:grpSpPr>
              <a:xfrm>
                <a:off x="9480346" y="3759116"/>
                <a:ext cx="1924492" cy="612695"/>
                <a:chOff x="9475224" y="3616435"/>
                <a:chExt cx="1924492" cy="612695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E98CD9E5-F06D-400D-B96A-273EF7848E32}"/>
                    </a:ext>
                  </a:extLst>
                </p:cNvPr>
                <p:cNvGrpSpPr/>
                <p:nvPr/>
              </p:nvGrpSpPr>
              <p:grpSpPr>
                <a:xfrm>
                  <a:off x="9475224" y="3634740"/>
                  <a:ext cx="1144006" cy="594390"/>
                  <a:chOff x="9475224" y="3017706"/>
                  <a:chExt cx="2331594" cy="1211424"/>
                </a:xfrm>
              </p:grpSpPr>
              <p:sp>
                <p:nvSpPr>
                  <p:cNvPr id="59" name="Arc 58">
                    <a:extLst>
                      <a:ext uri="{FF2B5EF4-FFF2-40B4-BE49-F238E27FC236}">
                        <a16:creationId xmlns:a16="http://schemas.microsoft.com/office/drawing/2014/main" id="{D93A3B7D-45FD-46BE-A7DF-507365B993C4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0" name="Arc 59">
                    <a:extLst>
                      <a:ext uri="{FF2B5EF4-FFF2-40B4-BE49-F238E27FC236}">
                        <a16:creationId xmlns:a16="http://schemas.microsoft.com/office/drawing/2014/main" id="{0123E1C8-F03A-4474-9A5D-74DDC1607045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1" name="Arc 60">
                    <a:extLst>
                      <a:ext uri="{FF2B5EF4-FFF2-40B4-BE49-F238E27FC236}">
                        <a16:creationId xmlns:a16="http://schemas.microsoft.com/office/drawing/2014/main" id="{09441D54-5797-4C38-9725-10157D7F0E87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2" name="Arc 61">
                    <a:extLst>
                      <a:ext uri="{FF2B5EF4-FFF2-40B4-BE49-F238E27FC236}">
                        <a16:creationId xmlns:a16="http://schemas.microsoft.com/office/drawing/2014/main" id="{5816464E-7A0A-468E-A8D1-80D64978EEAE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1086810" y="3491809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46700436-216A-4F12-B230-1792ED977996}"/>
                    </a:ext>
                  </a:extLst>
                </p:cNvPr>
                <p:cNvGrpSpPr/>
                <p:nvPr/>
              </p:nvGrpSpPr>
              <p:grpSpPr>
                <a:xfrm>
                  <a:off x="10522333" y="3616435"/>
                  <a:ext cx="877383" cy="594390"/>
                  <a:chOff x="9475224" y="3017706"/>
                  <a:chExt cx="1788190" cy="1211424"/>
                </a:xfrm>
              </p:grpSpPr>
              <p:sp>
                <p:nvSpPr>
                  <p:cNvPr id="56" name="Arc 55">
                    <a:extLst>
                      <a:ext uri="{FF2B5EF4-FFF2-40B4-BE49-F238E27FC236}">
                        <a16:creationId xmlns:a16="http://schemas.microsoft.com/office/drawing/2014/main" id="{585E9568-A981-414E-8C73-AF500A3DA45D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7" name="Arc 56">
                    <a:extLst>
                      <a:ext uri="{FF2B5EF4-FFF2-40B4-BE49-F238E27FC236}">
                        <a16:creationId xmlns:a16="http://schemas.microsoft.com/office/drawing/2014/main" id="{E90F3972-9928-4803-B11A-99424CB6D49D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8" name="Arc 57">
                    <a:extLst>
                      <a:ext uri="{FF2B5EF4-FFF2-40B4-BE49-F238E27FC236}">
                        <a16:creationId xmlns:a16="http://schemas.microsoft.com/office/drawing/2014/main" id="{80A1519A-5C92-4D3E-BCC1-1F7278D8593C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80FEA42-290D-4A2A-A729-F94489D77EC4}"/>
                  </a:ext>
                </a:extLst>
              </p:cNvPr>
              <p:cNvGrpSpPr/>
              <p:nvPr/>
            </p:nvGrpSpPr>
            <p:grpSpPr>
              <a:xfrm>
                <a:off x="9480346" y="3901797"/>
                <a:ext cx="1924492" cy="612695"/>
                <a:chOff x="9475224" y="3616435"/>
                <a:chExt cx="1924492" cy="612695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E20ECF49-7714-41CD-83E0-78E71D5C3046}"/>
                    </a:ext>
                  </a:extLst>
                </p:cNvPr>
                <p:cNvGrpSpPr/>
                <p:nvPr/>
              </p:nvGrpSpPr>
              <p:grpSpPr>
                <a:xfrm>
                  <a:off x="9475224" y="3634740"/>
                  <a:ext cx="1144006" cy="594390"/>
                  <a:chOff x="9475224" y="3017706"/>
                  <a:chExt cx="2331594" cy="1211424"/>
                </a:xfrm>
              </p:grpSpPr>
              <p:sp>
                <p:nvSpPr>
                  <p:cNvPr id="50" name="Arc 49">
                    <a:extLst>
                      <a:ext uri="{FF2B5EF4-FFF2-40B4-BE49-F238E27FC236}">
                        <a16:creationId xmlns:a16="http://schemas.microsoft.com/office/drawing/2014/main" id="{131FB113-69E0-4F3B-9D9D-637B7D645204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1" name="Arc 50">
                    <a:extLst>
                      <a:ext uri="{FF2B5EF4-FFF2-40B4-BE49-F238E27FC236}">
                        <a16:creationId xmlns:a16="http://schemas.microsoft.com/office/drawing/2014/main" id="{67AC62E3-AF95-48E4-8265-EB30C8BC4DF7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2" name="Arc 51">
                    <a:extLst>
                      <a:ext uri="{FF2B5EF4-FFF2-40B4-BE49-F238E27FC236}">
                        <a16:creationId xmlns:a16="http://schemas.microsoft.com/office/drawing/2014/main" id="{063466A3-DAD2-4A2F-A74B-EEA77CB1C95F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53" name="Arc 52">
                    <a:extLst>
                      <a:ext uri="{FF2B5EF4-FFF2-40B4-BE49-F238E27FC236}">
                        <a16:creationId xmlns:a16="http://schemas.microsoft.com/office/drawing/2014/main" id="{08D8B153-C30C-424B-A15B-075541AA3F8A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1086810" y="3491809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E6EDC92F-815D-4E7E-AAC8-E50CE1B91E7F}"/>
                    </a:ext>
                  </a:extLst>
                </p:cNvPr>
                <p:cNvGrpSpPr/>
                <p:nvPr/>
              </p:nvGrpSpPr>
              <p:grpSpPr>
                <a:xfrm>
                  <a:off x="10522333" y="3616435"/>
                  <a:ext cx="877383" cy="594390"/>
                  <a:chOff x="9475224" y="3017706"/>
                  <a:chExt cx="1788190" cy="1211424"/>
                </a:xfrm>
              </p:grpSpPr>
              <p:sp>
                <p:nvSpPr>
                  <p:cNvPr id="47" name="Arc 46">
                    <a:extLst>
                      <a:ext uri="{FF2B5EF4-FFF2-40B4-BE49-F238E27FC236}">
                        <a16:creationId xmlns:a16="http://schemas.microsoft.com/office/drawing/2014/main" id="{654F67CB-AD19-427C-8DD2-6E517626F854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8" name="Arc 47">
                    <a:extLst>
                      <a:ext uri="{FF2B5EF4-FFF2-40B4-BE49-F238E27FC236}">
                        <a16:creationId xmlns:a16="http://schemas.microsoft.com/office/drawing/2014/main" id="{421D0C04-648D-4A2A-A488-69871A1FFF61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9" name="Arc 48">
                    <a:extLst>
                      <a:ext uri="{FF2B5EF4-FFF2-40B4-BE49-F238E27FC236}">
                        <a16:creationId xmlns:a16="http://schemas.microsoft.com/office/drawing/2014/main" id="{44FE55D5-944B-48ED-9158-AF4A214DD395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56E3CE90-4AC5-4393-9FAF-BBF3CA5A3014}"/>
                </a:ext>
              </a:extLst>
            </p:cNvPr>
            <p:cNvGrpSpPr/>
            <p:nvPr/>
          </p:nvGrpSpPr>
          <p:grpSpPr>
            <a:xfrm>
              <a:off x="4279193" y="5352909"/>
              <a:ext cx="950358" cy="507299"/>
              <a:chOff x="4279193" y="5357671"/>
              <a:chExt cx="950358" cy="507299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6FBC4417-703A-4706-B385-E01B10EE7664}"/>
                  </a:ext>
                </a:extLst>
              </p:cNvPr>
              <p:cNvGrpSpPr/>
              <p:nvPr/>
            </p:nvGrpSpPr>
            <p:grpSpPr>
              <a:xfrm>
                <a:off x="4279193" y="5363330"/>
                <a:ext cx="652320" cy="338925"/>
                <a:chOff x="9475224" y="3017706"/>
                <a:chExt cx="2331594" cy="1211424"/>
              </a:xfrm>
            </p:grpSpPr>
            <p:sp>
              <p:nvSpPr>
                <p:cNvPr id="165" name="Arc 164">
                  <a:extLst>
                    <a:ext uri="{FF2B5EF4-FFF2-40B4-BE49-F238E27FC236}">
                      <a16:creationId xmlns:a16="http://schemas.microsoft.com/office/drawing/2014/main" id="{97D4C8B9-5C39-45E4-A84C-0054114F1675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6" name="Arc 165">
                  <a:extLst>
                    <a:ext uri="{FF2B5EF4-FFF2-40B4-BE49-F238E27FC236}">
                      <a16:creationId xmlns:a16="http://schemas.microsoft.com/office/drawing/2014/main" id="{5901529A-C9A2-449E-B59E-6C551D912EED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7" name="Arc 166">
                  <a:extLst>
                    <a:ext uri="{FF2B5EF4-FFF2-40B4-BE49-F238E27FC236}">
                      <a16:creationId xmlns:a16="http://schemas.microsoft.com/office/drawing/2014/main" id="{C8DBE4E1-5542-4BA3-9B86-ECE32477A5FC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8" name="Arc 167">
                  <a:extLst>
                    <a:ext uri="{FF2B5EF4-FFF2-40B4-BE49-F238E27FC236}">
                      <a16:creationId xmlns:a16="http://schemas.microsoft.com/office/drawing/2014/main" id="{1480BC5C-E73C-4BFC-8E79-237B0E5A22E3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2C0B5AE6-FCBB-4DF8-842E-CA432454E01D}"/>
                  </a:ext>
                </a:extLst>
              </p:cNvPr>
              <p:cNvSpPr/>
              <p:nvPr/>
            </p:nvSpPr>
            <p:spPr>
              <a:xfrm rot="7911448">
                <a:off x="4876261" y="5357671"/>
                <a:ext cx="201440" cy="201440"/>
              </a:xfrm>
              <a:prstGeom prst="arc">
                <a:avLst/>
              </a:prstGeom>
              <a:ln w="38100" cap="sq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Arc 162">
                <a:extLst>
                  <a:ext uri="{FF2B5EF4-FFF2-40B4-BE49-F238E27FC236}">
                    <a16:creationId xmlns:a16="http://schemas.microsoft.com/office/drawing/2014/main" id="{7023D747-E341-4F4F-80FF-63F07E67D11C}"/>
                  </a:ext>
                </a:extLst>
              </p:cNvPr>
              <p:cNvSpPr/>
              <p:nvPr/>
            </p:nvSpPr>
            <p:spPr>
              <a:xfrm rot="19043479">
                <a:off x="5028111" y="5490377"/>
                <a:ext cx="201440" cy="201440"/>
              </a:xfrm>
              <a:prstGeom prst="arc">
                <a:avLst/>
              </a:prstGeom>
              <a:ln w="38100" cap="sq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69CCB7AE-9A89-40AA-8E56-BF2A5F6052CE}"/>
                  </a:ext>
                </a:extLst>
              </p:cNvPr>
              <p:cNvGrpSpPr/>
              <p:nvPr/>
            </p:nvGrpSpPr>
            <p:grpSpPr>
              <a:xfrm>
                <a:off x="4279193" y="5444688"/>
                <a:ext cx="652320" cy="338925"/>
                <a:chOff x="9475224" y="3017706"/>
                <a:chExt cx="2331594" cy="1211424"/>
              </a:xfrm>
            </p:grpSpPr>
            <p:sp>
              <p:nvSpPr>
                <p:cNvPr id="156" name="Arc 155">
                  <a:extLst>
                    <a:ext uri="{FF2B5EF4-FFF2-40B4-BE49-F238E27FC236}">
                      <a16:creationId xmlns:a16="http://schemas.microsoft.com/office/drawing/2014/main" id="{70B242B8-2D8F-4235-8025-604FFACE7A50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7" name="Arc 156">
                  <a:extLst>
                    <a:ext uri="{FF2B5EF4-FFF2-40B4-BE49-F238E27FC236}">
                      <a16:creationId xmlns:a16="http://schemas.microsoft.com/office/drawing/2014/main" id="{54FB03E1-0604-4BC1-80FC-EECFA5D590F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8" name="Arc 157">
                  <a:extLst>
                    <a:ext uri="{FF2B5EF4-FFF2-40B4-BE49-F238E27FC236}">
                      <a16:creationId xmlns:a16="http://schemas.microsoft.com/office/drawing/2014/main" id="{FFD19744-4E1A-4A97-B0F2-F4C6A6D75866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9" name="Arc 158">
                  <a:extLst>
                    <a:ext uri="{FF2B5EF4-FFF2-40B4-BE49-F238E27FC236}">
                      <a16:creationId xmlns:a16="http://schemas.microsoft.com/office/drawing/2014/main" id="{4866C9DE-54EA-4CF8-BA3E-9CC7179C3115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BC6F7CA1-EB32-4865-991C-2847C4737675}"/>
                  </a:ext>
                </a:extLst>
              </p:cNvPr>
              <p:cNvSpPr/>
              <p:nvPr/>
            </p:nvSpPr>
            <p:spPr>
              <a:xfrm rot="7911448">
                <a:off x="4876261" y="5439029"/>
                <a:ext cx="201440" cy="201440"/>
              </a:xfrm>
              <a:prstGeom prst="arc">
                <a:avLst/>
              </a:prstGeom>
              <a:ln w="38100" cap="sq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Arc 153">
                <a:extLst>
                  <a:ext uri="{FF2B5EF4-FFF2-40B4-BE49-F238E27FC236}">
                    <a16:creationId xmlns:a16="http://schemas.microsoft.com/office/drawing/2014/main" id="{C2BA3B6E-D384-44B2-8462-AEC6B1080F86}"/>
                  </a:ext>
                </a:extLst>
              </p:cNvPr>
              <p:cNvSpPr/>
              <p:nvPr/>
            </p:nvSpPr>
            <p:spPr>
              <a:xfrm rot="19043479">
                <a:off x="5028111" y="5571735"/>
                <a:ext cx="201440" cy="201440"/>
              </a:xfrm>
              <a:prstGeom prst="arc">
                <a:avLst/>
              </a:prstGeom>
              <a:ln w="38100" cap="sq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7" name="Arc 146">
                <a:extLst>
                  <a:ext uri="{FF2B5EF4-FFF2-40B4-BE49-F238E27FC236}">
                    <a16:creationId xmlns:a16="http://schemas.microsoft.com/office/drawing/2014/main" id="{9FB32F23-1DB5-49E3-BCEB-C81AB254580C}"/>
                  </a:ext>
                </a:extLst>
              </p:cNvPr>
              <p:cNvSpPr/>
              <p:nvPr/>
            </p:nvSpPr>
            <p:spPr>
              <a:xfrm rot="7911448">
                <a:off x="4279193" y="5530824"/>
                <a:ext cx="201440" cy="201440"/>
              </a:xfrm>
              <a:prstGeom prst="arc">
                <a:avLst/>
              </a:prstGeom>
              <a:ln w="38100" cap="sq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Arc 147">
                <a:extLst>
                  <a:ext uri="{FF2B5EF4-FFF2-40B4-BE49-F238E27FC236}">
                    <a16:creationId xmlns:a16="http://schemas.microsoft.com/office/drawing/2014/main" id="{9930509D-EED0-49F3-ACB2-6534D44535EA}"/>
                  </a:ext>
                </a:extLst>
              </p:cNvPr>
              <p:cNvSpPr/>
              <p:nvPr/>
            </p:nvSpPr>
            <p:spPr>
              <a:xfrm rot="19043479">
                <a:off x="4431043" y="5663530"/>
                <a:ext cx="201440" cy="201440"/>
              </a:xfrm>
              <a:prstGeom prst="arc">
                <a:avLst/>
              </a:prstGeom>
              <a:ln w="38100" cap="sq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Arc 148">
                <a:extLst>
                  <a:ext uri="{FF2B5EF4-FFF2-40B4-BE49-F238E27FC236}">
                    <a16:creationId xmlns:a16="http://schemas.microsoft.com/office/drawing/2014/main" id="{25C9F9E9-1AC6-4F07-A125-CD0B7432879B}"/>
                  </a:ext>
                </a:extLst>
              </p:cNvPr>
              <p:cNvSpPr/>
              <p:nvPr/>
            </p:nvSpPr>
            <p:spPr>
              <a:xfrm rot="7911448">
                <a:off x="4578043" y="5526045"/>
                <a:ext cx="201440" cy="201440"/>
              </a:xfrm>
              <a:prstGeom prst="arc">
                <a:avLst/>
              </a:prstGeom>
              <a:ln w="38100" cap="sq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Arc 149">
                <a:extLst>
                  <a:ext uri="{FF2B5EF4-FFF2-40B4-BE49-F238E27FC236}">
                    <a16:creationId xmlns:a16="http://schemas.microsoft.com/office/drawing/2014/main" id="{1545DC7C-FC40-45B2-8700-0C44CC89FC4C}"/>
                  </a:ext>
                </a:extLst>
              </p:cNvPr>
              <p:cNvSpPr/>
              <p:nvPr/>
            </p:nvSpPr>
            <p:spPr>
              <a:xfrm rot="19043479">
                <a:off x="4730073" y="5658687"/>
                <a:ext cx="201440" cy="201440"/>
              </a:xfrm>
              <a:prstGeom prst="arc">
                <a:avLst/>
              </a:prstGeom>
              <a:ln w="38100" cap="sq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" name="Arc 143">
                <a:extLst>
                  <a:ext uri="{FF2B5EF4-FFF2-40B4-BE49-F238E27FC236}">
                    <a16:creationId xmlns:a16="http://schemas.microsoft.com/office/drawing/2014/main" id="{79D623E6-6E7A-4933-9A4D-531BC578D309}"/>
                  </a:ext>
                </a:extLst>
              </p:cNvPr>
              <p:cNvSpPr/>
              <p:nvPr/>
            </p:nvSpPr>
            <p:spPr>
              <a:xfrm rot="7911448">
                <a:off x="4876261" y="5520386"/>
                <a:ext cx="201440" cy="201440"/>
              </a:xfrm>
              <a:prstGeom prst="arc">
                <a:avLst/>
              </a:prstGeom>
              <a:ln w="38100" cap="sq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5" name="Arc 144">
                <a:extLst>
                  <a:ext uri="{FF2B5EF4-FFF2-40B4-BE49-F238E27FC236}">
                    <a16:creationId xmlns:a16="http://schemas.microsoft.com/office/drawing/2014/main" id="{F4F3A382-588C-46C6-BD63-B252859E9C2E}"/>
                  </a:ext>
                </a:extLst>
              </p:cNvPr>
              <p:cNvSpPr/>
              <p:nvPr/>
            </p:nvSpPr>
            <p:spPr>
              <a:xfrm rot="19043479">
                <a:off x="5028111" y="5653092"/>
                <a:ext cx="201440" cy="201440"/>
              </a:xfrm>
              <a:prstGeom prst="arc">
                <a:avLst/>
              </a:prstGeom>
              <a:ln w="38100" cap="sq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74" name="Arc 173">
              <a:extLst>
                <a:ext uri="{FF2B5EF4-FFF2-40B4-BE49-F238E27FC236}">
                  <a16:creationId xmlns:a16="http://schemas.microsoft.com/office/drawing/2014/main" id="{FA7F713C-07A6-4679-8ED5-A9D177658C78}"/>
                </a:ext>
              </a:extLst>
            </p:cNvPr>
            <p:cNvSpPr/>
            <p:nvPr/>
          </p:nvSpPr>
          <p:spPr>
            <a:xfrm rot="19043479">
              <a:off x="5329261" y="5644645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5" name="Arrow: Chevron 184">
            <a:extLst>
              <a:ext uri="{FF2B5EF4-FFF2-40B4-BE49-F238E27FC236}">
                <a16:creationId xmlns:a16="http://schemas.microsoft.com/office/drawing/2014/main" id="{388AE847-B76A-411C-ACF3-7EF79CF4AB73}"/>
              </a:ext>
            </a:extLst>
          </p:cNvPr>
          <p:cNvSpPr/>
          <p:nvPr/>
        </p:nvSpPr>
        <p:spPr>
          <a:xfrm rot="10800000">
            <a:off x="4536388" y="2888917"/>
            <a:ext cx="303639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6B350441-A723-4A5D-832E-7EAA7441A377}"/>
              </a:ext>
            </a:extLst>
          </p:cNvPr>
          <p:cNvCxnSpPr>
            <a:cxnSpLocks/>
          </p:cNvCxnSpPr>
          <p:nvPr/>
        </p:nvCxnSpPr>
        <p:spPr>
          <a:xfrm flipH="1" flipV="1">
            <a:off x="6519859" y="2774274"/>
            <a:ext cx="1" cy="22484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2D32B25A-9B17-413E-A847-9C987B9A81FB}"/>
              </a:ext>
            </a:extLst>
          </p:cNvPr>
          <p:cNvSpPr txBox="1"/>
          <p:nvPr/>
        </p:nvSpPr>
        <p:spPr>
          <a:xfrm rot="18900000">
            <a:off x="6218953" y="1927656"/>
            <a:ext cx="19239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and discuss ideas</a:t>
            </a:r>
          </a:p>
        </p:txBody>
      </p:sp>
    </p:spTree>
    <p:extLst>
      <p:ext uri="{BB962C8B-B14F-4D97-AF65-F5344CB8AC3E}">
        <p14:creationId xmlns:p14="http://schemas.microsoft.com/office/powerpoint/2010/main" val="322210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3EEC-37A3-4797-B5F5-EB44E5C3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Orange belt – Create a roadmap summary playbook</a:t>
            </a:r>
          </a:p>
        </p:txBody>
      </p:sp>
      <p:sp>
        <p:nvSpPr>
          <p:cNvPr id="22" name="Content Placeholder 15">
            <a:extLst>
              <a:ext uri="{FF2B5EF4-FFF2-40B4-BE49-F238E27FC236}">
                <a16:creationId xmlns:a16="http://schemas.microsoft.com/office/drawing/2014/main" id="{FA75DD27-ED60-49D5-958B-73F4B5C7C854}"/>
              </a:ext>
            </a:extLst>
          </p:cNvPr>
          <p:cNvSpPr txBox="1">
            <a:spLocks/>
          </p:cNvSpPr>
          <p:nvPr/>
        </p:nvSpPr>
        <p:spPr>
          <a:xfrm>
            <a:off x="9871217" y="1716804"/>
            <a:ext cx="4114800" cy="551619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8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Create and share a roadmap summary playbook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b="0" u="sng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Digital Explorer Workspace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i="1" dirty="0"/>
          </a:p>
          <a:p>
            <a:pPr>
              <a:lnSpc>
                <a:spcPct val="120000"/>
              </a:lnSpc>
            </a:pPr>
            <a:r>
              <a:rPr lang="en-GB" sz="1400" b="0" u="sng" dirty="0"/>
              <a:t>Provided for you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Roadmap Templates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Trend and Solution recommendation engine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Potential awards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Playbook Writer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Playbook Author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Playbook industry awards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Estimated Journey time : 60+ minutes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4794763-64AB-4BB4-A64B-26890698ACAD}"/>
              </a:ext>
            </a:extLst>
          </p:cNvPr>
          <p:cNvSpPr/>
          <p:nvPr/>
        </p:nvSpPr>
        <p:spPr>
          <a:xfrm>
            <a:off x="-6657" y="1288915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8F7187-6012-4CAB-9F4B-7CC880547533}"/>
              </a:ext>
            </a:extLst>
          </p:cNvPr>
          <p:cNvCxnSpPr>
            <a:cxnSpLocks/>
            <a:stCxn id="20" idx="3"/>
          </p:cNvCxnSpPr>
          <p:nvPr/>
        </p:nvCxnSpPr>
        <p:spPr bwMode="auto">
          <a:xfrm>
            <a:off x="2235566" y="5685997"/>
            <a:ext cx="5737795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4D5D80-A657-40DE-A77F-71D142A9CCFE}"/>
              </a:ext>
            </a:extLst>
          </p:cNvPr>
          <p:cNvCxnSpPr>
            <a:cxnSpLocks/>
          </p:cNvCxnSpPr>
          <p:nvPr/>
        </p:nvCxnSpPr>
        <p:spPr>
          <a:xfrm flipH="1" flipV="1">
            <a:off x="2671064" y="5693902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F591B79F-441F-4DFD-A631-F6BB1CEA3086}"/>
              </a:ext>
            </a:extLst>
          </p:cNvPr>
          <p:cNvSpPr txBox="1"/>
          <p:nvPr/>
        </p:nvSpPr>
        <p:spPr>
          <a:xfrm rot="18900000">
            <a:off x="772493" y="6608443"/>
            <a:ext cx="22014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Enter title and subtitle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3B2A0F-EC40-4D9F-8714-7AE73C67E235}"/>
              </a:ext>
            </a:extLst>
          </p:cNvPr>
          <p:cNvSpPr/>
          <p:nvPr/>
        </p:nvSpPr>
        <p:spPr>
          <a:xfrm rot="16200000">
            <a:off x="4698709" y="5548086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2BBB88D-5526-4879-90AB-E5BC7602539C}"/>
              </a:ext>
            </a:extLst>
          </p:cNvPr>
          <p:cNvSpPr/>
          <p:nvPr/>
        </p:nvSpPr>
        <p:spPr>
          <a:xfrm rot="16200000">
            <a:off x="5618908" y="5548086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FA5721-E8E3-4FA1-8360-D745291BA4F6}"/>
              </a:ext>
            </a:extLst>
          </p:cNvPr>
          <p:cNvCxnSpPr>
            <a:cxnSpLocks/>
          </p:cNvCxnSpPr>
          <p:nvPr/>
        </p:nvCxnSpPr>
        <p:spPr>
          <a:xfrm flipH="1" flipV="1">
            <a:off x="6539107" y="5480540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2F26D44-D391-4B21-A1AD-C81D810F284D}"/>
              </a:ext>
            </a:extLst>
          </p:cNvPr>
          <p:cNvCxnSpPr>
            <a:cxnSpLocks/>
          </p:cNvCxnSpPr>
          <p:nvPr/>
        </p:nvCxnSpPr>
        <p:spPr>
          <a:xfrm flipH="1" flipV="1">
            <a:off x="7183485" y="5480540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8C942AC4-322E-42AC-9723-AA50E164E50E}"/>
              </a:ext>
            </a:extLst>
          </p:cNvPr>
          <p:cNvSpPr txBox="1"/>
          <p:nvPr/>
        </p:nvSpPr>
        <p:spPr>
          <a:xfrm rot="18900000">
            <a:off x="4654389" y="4822532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Add Trends</a:t>
            </a: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20112F82-13B8-41FA-AE2D-1A7CC8D77321}"/>
              </a:ext>
            </a:extLst>
          </p:cNvPr>
          <p:cNvSpPr txBox="1"/>
          <p:nvPr/>
        </p:nvSpPr>
        <p:spPr>
          <a:xfrm rot="18900000">
            <a:off x="4261475" y="6232891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Add Solutions</a:t>
            </a:r>
          </a:p>
        </p:txBody>
      </p:sp>
      <p:sp>
        <p:nvSpPr>
          <p:cNvPr id="13" name="TextBox 12">
            <a:hlinkClick r:id="rId2"/>
            <a:extLst>
              <a:ext uri="{FF2B5EF4-FFF2-40B4-BE49-F238E27FC236}">
                <a16:creationId xmlns:a16="http://schemas.microsoft.com/office/drawing/2014/main" id="{0B3BB1AF-EAF7-4E20-9539-392455691B87}"/>
              </a:ext>
            </a:extLst>
          </p:cNvPr>
          <p:cNvSpPr txBox="1"/>
          <p:nvPr/>
        </p:nvSpPr>
        <p:spPr>
          <a:xfrm rot="18900000">
            <a:off x="6259569" y="4683676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Add Contacts</a:t>
            </a:r>
          </a:p>
        </p:txBody>
      </p:sp>
      <p:sp>
        <p:nvSpPr>
          <p:cNvPr id="14" name="TextBox 13">
            <a:hlinkClick r:id="rId2"/>
            <a:extLst>
              <a:ext uri="{FF2B5EF4-FFF2-40B4-BE49-F238E27FC236}">
                <a16:creationId xmlns:a16="http://schemas.microsoft.com/office/drawing/2014/main" id="{F0692548-8811-497D-B290-A289C57C2F7D}"/>
              </a:ext>
            </a:extLst>
          </p:cNvPr>
          <p:cNvSpPr txBox="1"/>
          <p:nvPr/>
        </p:nvSpPr>
        <p:spPr>
          <a:xfrm rot="18900000">
            <a:off x="6927161" y="4706592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Add Industry details</a:t>
            </a:r>
          </a:p>
        </p:txBody>
      </p:sp>
      <p:sp>
        <p:nvSpPr>
          <p:cNvPr id="17" name="TextBox 16">
            <a:hlinkClick r:id="rId2"/>
            <a:extLst>
              <a:ext uri="{FF2B5EF4-FFF2-40B4-BE49-F238E27FC236}">
                <a16:creationId xmlns:a16="http://schemas.microsoft.com/office/drawing/2014/main" id="{7EE2F630-C1D4-4E1B-A885-F84D4557298C}"/>
              </a:ext>
            </a:extLst>
          </p:cNvPr>
          <p:cNvSpPr txBox="1"/>
          <p:nvPr/>
        </p:nvSpPr>
        <p:spPr>
          <a:xfrm rot="18900000">
            <a:off x="6457171" y="6257699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Save and publish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8560B93-FF63-4AA3-B546-4FE6AFF79D7A}"/>
              </a:ext>
            </a:extLst>
          </p:cNvPr>
          <p:cNvGrpSpPr/>
          <p:nvPr/>
        </p:nvGrpSpPr>
        <p:grpSpPr>
          <a:xfrm>
            <a:off x="685800" y="5470080"/>
            <a:ext cx="1549766" cy="431833"/>
            <a:chOff x="5011887" y="5297884"/>
            <a:chExt cx="1549766" cy="4318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0C4D71-CBA2-4747-A041-18DC535B678B}"/>
                </a:ext>
              </a:extLst>
            </p:cNvPr>
            <p:cNvSpPr/>
            <p:nvPr/>
          </p:nvSpPr>
          <p:spPr>
            <a:xfrm>
              <a:off x="5011887" y="5297884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sp>
          <p:nvSpPr>
            <p:cNvPr id="21" name="Freeform 77">
              <a:extLst>
                <a:ext uri="{FF2B5EF4-FFF2-40B4-BE49-F238E27FC236}">
                  <a16:creationId xmlns:a16="http://schemas.microsoft.com/office/drawing/2014/main" id="{E8A4262C-EDA7-437F-8C3F-476B7387EA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428" y="5378800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DDDF5FC-467A-4D42-A8A8-F55D44C6B8D9}"/>
              </a:ext>
            </a:extLst>
          </p:cNvPr>
          <p:cNvSpPr/>
          <p:nvPr/>
        </p:nvSpPr>
        <p:spPr>
          <a:xfrm flipH="1" flipV="1">
            <a:off x="3031842" y="3725078"/>
            <a:ext cx="1370792" cy="1948172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7A96C26D-30A1-4832-8B95-66DCB02D7645}"/>
              </a:ext>
            </a:extLst>
          </p:cNvPr>
          <p:cNvSpPr/>
          <p:nvPr/>
        </p:nvSpPr>
        <p:spPr>
          <a:xfrm rot="5400000">
            <a:off x="2911720" y="4888617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3F163EE1-2890-4E7B-ACD0-DFA5BE5AD7BE}"/>
              </a:ext>
            </a:extLst>
          </p:cNvPr>
          <p:cNvSpPr/>
          <p:nvPr/>
        </p:nvSpPr>
        <p:spPr>
          <a:xfrm rot="16200000">
            <a:off x="4282514" y="4780610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7F0556D-B1DA-45E3-8143-48C389D9E5A6}"/>
              </a:ext>
            </a:extLst>
          </p:cNvPr>
          <p:cNvSpPr/>
          <p:nvPr/>
        </p:nvSpPr>
        <p:spPr>
          <a:xfrm rot="16200000">
            <a:off x="4264723" y="4267662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FACB4E-C6C3-4004-A95D-C70D72B901FF}"/>
              </a:ext>
            </a:extLst>
          </p:cNvPr>
          <p:cNvSpPr/>
          <p:nvPr/>
        </p:nvSpPr>
        <p:spPr>
          <a:xfrm rot="16200000">
            <a:off x="2893931" y="4269160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41" name="TextBox 40">
            <a:hlinkClick r:id="rId2"/>
            <a:extLst>
              <a:ext uri="{FF2B5EF4-FFF2-40B4-BE49-F238E27FC236}">
                <a16:creationId xmlns:a16="http://schemas.microsoft.com/office/drawing/2014/main" id="{A3B508D5-1C11-4A2F-97BE-B45CFAEADDB3}"/>
              </a:ext>
            </a:extLst>
          </p:cNvPr>
          <p:cNvSpPr txBox="1"/>
          <p:nvPr/>
        </p:nvSpPr>
        <p:spPr>
          <a:xfrm rot="18900000">
            <a:off x="4275479" y="3650635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Add standard page</a:t>
            </a:r>
          </a:p>
        </p:txBody>
      </p:sp>
      <p:sp>
        <p:nvSpPr>
          <p:cNvPr id="42" name="TextBox 41">
            <a:hlinkClick r:id="rId2"/>
            <a:extLst>
              <a:ext uri="{FF2B5EF4-FFF2-40B4-BE49-F238E27FC236}">
                <a16:creationId xmlns:a16="http://schemas.microsoft.com/office/drawing/2014/main" id="{48633AB6-C15D-48EE-A93F-5392066C672C}"/>
              </a:ext>
            </a:extLst>
          </p:cNvPr>
          <p:cNvSpPr txBox="1"/>
          <p:nvPr/>
        </p:nvSpPr>
        <p:spPr>
          <a:xfrm rot="18900000">
            <a:off x="1810484" y="4753297"/>
            <a:ext cx="127300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Add Data page</a:t>
            </a:r>
          </a:p>
        </p:txBody>
      </p:sp>
      <p:sp>
        <p:nvSpPr>
          <p:cNvPr id="43" name="Arrow: Chevron 42">
            <a:extLst>
              <a:ext uri="{FF2B5EF4-FFF2-40B4-BE49-F238E27FC236}">
                <a16:creationId xmlns:a16="http://schemas.microsoft.com/office/drawing/2014/main" id="{24F0472F-72B6-42A9-B53D-FF0B83025E69}"/>
              </a:ext>
            </a:extLst>
          </p:cNvPr>
          <p:cNvSpPr/>
          <p:nvPr/>
        </p:nvSpPr>
        <p:spPr>
          <a:xfrm rot="10800000">
            <a:off x="3597116" y="358716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69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32780-7C6C-4E22-9C02-48A160C51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DXC Digital Explorer Journey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E396C5-5431-43D5-9089-EE8DC3EA2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b="0" dirty="0"/>
              <a:t>David Stevens</a:t>
            </a:r>
          </a:p>
          <a:p>
            <a:r>
              <a:rPr lang="en-GB" sz="2000" b="0" dirty="0"/>
              <a:t>DXC Distinguished Architect</a:t>
            </a:r>
            <a:br>
              <a:rPr lang="en-GB" sz="2000" b="0" dirty="0"/>
            </a:br>
            <a:r>
              <a:rPr lang="en-GB" sz="2000" b="0" dirty="0"/>
              <a:t>Digital Explorer Product Owner &amp; Architect </a:t>
            </a:r>
            <a:br>
              <a:rPr lang="en-GB" sz="2000" b="0" dirty="0"/>
            </a:br>
            <a:r>
              <a:rPr lang="en-GB" sz="2000" b="0" dirty="0"/>
              <a:t>davidstevens@dxc.com</a:t>
            </a:r>
            <a:endParaRPr lang="en-GB" sz="3600" b="0" dirty="0"/>
          </a:p>
        </p:txBody>
      </p:sp>
    </p:spTree>
    <p:extLst>
      <p:ext uri="{BB962C8B-B14F-4D97-AF65-F5344CB8AC3E}">
        <p14:creationId xmlns:p14="http://schemas.microsoft.com/office/powerpoint/2010/main" val="106802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A1B8F-5F5E-41F8-8630-A1AB567E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656" y="3445813"/>
            <a:ext cx="4437991" cy="1417636"/>
          </a:xfrm>
        </p:spPr>
        <p:txBody>
          <a:bodyPr anchor="ctr">
            <a:normAutofit/>
          </a:bodyPr>
          <a:lstStyle/>
          <a:p>
            <a:r>
              <a:rPr lang="en-GB" sz="2800" dirty="0">
                <a:latin typeface="GT Walsheim Pro Bold" panose="00000800000000000000" pitchFamily="50" charset="0"/>
              </a:rPr>
              <a:t>DXC Digital Explorer </a:t>
            </a:r>
            <a:br>
              <a:rPr lang="en-GB" sz="2800" dirty="0">
                <a:latin typeface="GT Walsheim Pro Bold" panose="00000800000000000000" pitchFamily="50" charset="0"/>
              </a:rPr>
            </a:br>
            <a:r>
              <a:rPr lang="en-GB" sz="2800" dirty="0">
                <a:latin typeface="GT Walsheim Pro Bold" panose="00000800000000000000" pitchFamily="50" charset="0"/>
              </a:rPr>
              <a:t>Orange belt certification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4B5C1-1D9F-454C-88C4-734DEB6D6A69}"/>
              </a:ext>
            </a:extLst>
          </p:cNvPr>
          <p:cNvSpPr/>
          <p:nvPr/>
        </p:nvSpPr>
        <p:spPr>
          <a:xfrm>
            <a:off x="4731656" y="3188350"/>
            <a:ext cx="1927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GT Walsheim Pro Light" panose="00000400000000000000" pitchFamily="50" charset="0"/>
              </a:rPr>
              <a:t>Now available..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6402F-A466-48B9-A6EC-613E1E0591E4}"/>
              </a:ext>
            </a:extLst>
          </p:cNvPr>
          <p:cNvSpPr/>
          <p:nvPr/>
        </p:nvSpPr>
        <p:spPr>
          <a:xfrm>
            <a:off x="4731656" y="4720802"/>
            <a:ext cx="3441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GT Walsheim Pro Light" panose="00000400000000000000" pitchFamily="50" charset="0"/>
              </a:rPr>
              <a:t>Get yours on DXC University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C30A89-6084-4C54-A1AB-948C656362C2}"/>
              </a:ext>
            </a:extLst>
          </p:cNvPr>
          <p:cNvSpPr/>
          <p:nvPr/>
        </p:nvSpPr>
        <p:spPr>
          <a:xfrm>
            <a:off x="6452640" y="171124"/>
            <a:ext cx="7315200" cy="18651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1D2129"/>
                </a:solidFill>
                <a:latin typeface="inherit"/>
              </a:rPr>
              <a:t>## Now available</a:t>
            </a:r>
          </a:p>
          <a:p>
            <a:r>
              <a:rPr lang="en-GB" dirty="0">
                <a:solidFill>
                  <a:srgbClr val="1D2129"/>
                </a:solidFill>
                <a:latin typeface="inherit"/>
              </a:rPr>
              <a:t># [DXC Digital Explorer Yellow Belt certification]()</a:t>
            </a:r>
          </a:p>
          <a:p>
            <a:r>
              <a:rPr lang="en-GB" dirty="0">
                <a:solidFill>
                  <a:srgbClr val="1D2129"/>
                </a:solidFill>
                <a:latin typeface="inherit"/>
              </a:rPr>
              <a:t>_Get yours on DXC University_</a:t>
            </a:r>
            <a:endParaRPr lang="en-GB" b="0" i="0" dirty="0">
              <a:solidFill>
                <a:srgbClr val="1D2129"/>
              </a:solidFill>
              <a:effectLst/>
              <a:latin typeface="inherit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D9C3E25-DAB1-4541-A485-017B5BE3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21" y="2874642"/>
            <a:ext cx="2559977" cy="255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2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891EDFF8-268E-427E-8EC6-1DC2B4D1ED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16000" y="-1256477"/>
            <a:ext cx="16649729" cy="111118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AE3442-2343-407E-B74A-DC8B565D7620}"/>
              </a:ext>
            </a:extLst>
          </p:cNvPr>
          <p:cNvSpPr txBox="1"/>
          <p:nvPr/>
        </p:nvSpPr>
        <p:spPr>
          <a:xfrm>
            <a:off x="516255" y="128796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6600" b="1" dirty="0">
              <a:latin typeface="GT Walsheim Pro Bold" panose="00000800000000000000" pitchFamily="50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6E4D268-E0F6-4BFB-B13E-6905EC5B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latin typeface="GT Walsheim Pro Bold" panose="00000800000000000000" pitchFamily="50" charset="0"/>
              </a:rPr>
              <a:t>DXC Digital Explorer:</a:t>
            </a:r>
            <a:br>
              <a:rPr lang="en-GB" sz="4800" dirty="0">
                <a:latin typeface="GT Walsheim Pro Bold" panose="00000800000000000000" pitchFamily="50" charset="0"/>
              </a:rPr>
            </a:br>
            <a:r>
              <a:rPr lang="en-GB" sz="4800" dirty="0">
                <a:latin typeface="GT Walsheim Pro Bold" panose="00000800000000000000" pitchFamily="50" charset="0"/>
              </a:rPr>
              <a:t>Green Belt Training</a:t>
            </a:r>
            <a:endParaRPr lang="en-GB" sz="4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33FA0C-309D-4D5D-8894-4C3CD178D8F4}"/>
              </a:ext>
            </a:extLst>
          </p:cNvPr>
          <p:cNvSpPr txBox="1">
            <a:spLocks/>
          </p:cNvSpPr>
          <p:nvPr/>
        </p:nvSpPr>
        <p:spPr>
          <a:xfrm>
            <a:off x="700986" y="1877380"/>
            <a:ext cx="10058400" cy="914400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AIM : Contributing to the platform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CD3155E-65E5-4D50-8709-7B9B1ECC1BC0}"/>
              </a:ext>
            </a:extLst>
          </p:cNvPr>
          <p:cNvSpPr/>
          <p:nvPr/>
        </p:nvSpPr>
        <p:spPr>
          <a:xfrm>
            <a:off x="693393" y="2915506"/>
            <a:ext cx="663906" cy="663906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C1C602-B338-4D15-8B75-E5CBBB311F36}"/>
              </a:ext>
            </a:extLst>
          </p:cNvPr>
          <p:cNvSpPr txBox="1"/>
          <p:nvPr/>
        </p:nvSpPr>
        <p:spPr>
          <a:xfrm>
            <a:off x="1510252" y="3042452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How to share your workspace groups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02BF761-5DFC-4414-A8FD-E8A33D3DE817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1025346" y="3579412"/>
            <a:ext cx="0" cy="239603"/>
          </a:xfrm>
          <a:prstGeom prst="lin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F8E59D41-CB62-4ACE-86DA-41371357936F}"/>
              </a:ext>
            </a:extLst>
          </p:cNvPr>
          <p:cNvSpPr/>
          <p:nvPr/>
        </p:nvSpPr>
        <p:spPr>
          <a:xfrm>
            <a:off x="693393" y="3819015"/>
            <a:ext cx="663906" cy="663906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9167C3-F26F-4C90-AF44-5BDD4765C762}"/>
              </a:ext>
            </a:extLst>
          </p:cNvPr>
          <p:cNvSpPr txBox="1"/>
          <p:nvPr/>
        </p:nvSpPr>
        <p:spPr>
          <a:xfrm>
            <a:off x="1510252" y="3930133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How to share your playbooks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E65CA7-F25B-4690-8ECB-BB51E0896081}"/>
              </a:ext>
            </a:extLst>
          </p:cNvPr>
          <p:cNvSpPr/>
          <p:nvPr/>
        </p:nvSpPr>
        <p:spPr>
          <a:xfrm>
            <a:off x="693393" y="4722524"/>
            <a:ext cx="663906" cy="663906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02A274-24B0-4280-9E26-70EB19FF2488}"/>
              </a:ext>
            </a:extLst>
          </p:cNvPr>
          <p:cNvSpPr txBox="1"/>
          <p:nvPr/>
        </p:nvSpPr>
        <p:spPr>
          <a:xfrm>
            <a:off x="1510252" y="486981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Adding your digital trend insights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3FA384-8815-40E0-B175-020FAEF319A4}"/>
              </a:ext>
            </a:extLst>
          </p:cNvPr>
          <p:cNvCxnSpPr>
            <a:cxnSpLocks/>
            <a:stCxn id="16" idx="4"/>
            <a:endCxn id="17" idx="0"/>
          </p:cNvCxnSpPr>
          <p:nvPr/>
        </p:nvCxnSpPr>
        <p:spPr>
          <a:xfrm>
            <a:off x="1025346" y="4482921"/>
            <a:ext cx="0" cy="239603"/>
          </a:xfrm>
          <a:prstGeom prst="lin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A5E237-8B95-41B1-A078-9F19A8BA4A18}"/>
              </a:ext>
            </a:extLst>
          </p:cNvPr>
          <p:cNvGrpSpPr/>
          <p:nvPr/>
        </p:nvGrpSpPr>
        <p:grpSpPr>
          <a:xfrm>
            <a:off x="11596914" y="3934201"/>
            <a:ext cx="2463800" cy="3138266"/>
            <a:chOff x="11480799" y="2539741"/>
            <a:chExt cx="2463800" cy="313826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F94AB1-3C12-4AD6-A91F-524E50B9117F}"/>
                </a:ext>
              </a:extLst>
            </p:cNvPr>
            <p:cNvSpPr/>
            <p:nvPr/>
          </p:nvSpPr>
          <p:spPr>
            <a:xfrm>
              <a:off x="11480799" y="3470790"/>
              <a:ext cx="2463800" cy="22072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Target roles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GB" sz="1600" dirty="0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All DXC Employees</a:t>
              </a:r>
            </a:p>
          </p:txBody>
        </p:sp>
        <p:sp>
          <p:nvSpPr>
            <p:cNvPr id="24" name="Freeform 50">
              <a:extLst>
                <a:ext uri="{FF2B5EF4-FFF2-40B4-BE49-F238E27FC236}">
                  <a16:creationId xmlns:a16="http://schemas.microsoft.com/office/drawing/2014/main" id="{EBD1590A-3247-4DAF-9880-949282A179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64051" y="2539741"/>
              <a:ext cx="897296" cy="822960"/>
            </a:xfrm>
            <a:custGeom>
              <a:avLst/>
              <a:gdLst>
                <a:gd name="T0" fmla="*/ 336 w 1152"/>
                <a:gd name="T1" fmla="*/ 336 h 1056"/>
                <a:gd name="T2" fmla="*/ 192 w 1152"/>
                <a:gd name="T3" fmla="*/ 480 h 1056"/>
                <a:gd name="T4" fmla="*/ 48 w 1152"/>
                <a:gd name="T5" fmla="*/ 336 h 1056"/>
                <a:gd name="T6" fmla="*/ 192 w 1152"/>
                <a:gd name="T7" fmla="*/ 192 h 1056"/>
                <a:gd name="T8" fmla="*/ 336 w 1152"/>
                <a:gd name="T9" fmla="*/ 336 h 1056"/>
                <a:gd name="T10" fmla="*/ 576 w 1152"/>
                <a:gd name="T11" fmla="*/ 0 h 1056"/>
                <a:gd name="T12" fmla="*/ 432 w 1152"/>
                <a:gd name="T13" fmla="*/ 144 h 1056"/>
                <a:gd name="T14" fmla="*/ 576 w 1152"/>
                <a:gd name="T15" fmla="*/ 288 h 1056"/>
                <a:gd name="T16" fmla="*/ 720 w 1152"/>
                <a:gd name="T17" fmla="*/ 144 h 1056"/>
                <a:gd name="T18" fmla="*/ 576 w 1152"/>
                <a:gd name="T19" fmla="*/ 0 h 1056"/>
                <a:gd name="T20" fmla="*/ 960 w 1152"/>
                <a:gd name="T21" fmla="*/ 192 h 1056"/>
                <a:gd name="T22" fmla="*/ 816 w 1152"/>
                <a:gd name="T23" fmla="*/ 336 h 1056"/>
                <a:gd name="T24" fmla="*/ 960 w 1152"/>
                <a:gd name="T25" fmla="*/ 480 h 1056"/>
                <a:gd name="T26" fmla="*/ 1104 w 1152"/>
                <a:gd name="T27" fmla="*/ 336 h 1056"/>
                <a:gd name="T28" fmla="*/ 960 w 1152"/>
                <a:gd name="T29" fmla="*/ 192 h 1056"/>
                <a:gd name="T30" fmla="*/ 960 w 1152"/>
                <a:gd name="T31" fmla="*/ 480 h 1056"/>
                <a:gd name="T32" fmla="*/ 768 w 1152"/>
                <a:gd name="T33" fmla="*/ 672 h 1056"/>
                <a:gd name="T34" fmla="*/ 768 w 1152"/>
                <a:gd name="T35" fmla="*/ 480 h 1056"/>
                <a:gd name="T36" fmla="*/ 576 w 1152"/>
                <a:gd name="T37" fmla="*/ 288 h 1056"/>
                <a:gd name="T38" fmla="*/ 384 w 1152"/>
                <a:gd name="T39" fmla="*/ 480 h 1056"/>
                <a:gd name="T40" fmla="*/ 384 w 1152"/>
                <a:gd name="T41" fmla="*/ 672 h 1056"/>
                <a:gd name="T42" fmla="*/ 192 w 1152"/>
                <a:gd name="T43" fmla="*/ 480 h 1056"/>
                <a:gd name="T44" fmla="*/ 0 w 1152"/>
                <a:gd name="T45" fmla="*/ 672 h 1056"/>
                <a:gd name="T46" fmla="*/ 0 w 1152"/>
                <a:gd name="T47" fmla="*/ 864 h 1056"/>
                <a:gd name="T48" fmla="*/ 1152 w 1152"/>
                <a:gd name="T49" fmla="*/ 864 h 1056"/>
                <a:gd name="T50" fmla="*/ 1152 w 1152"/>
                <a:gd name="T51" fmla="*/ 672 h 1056"/>
                <a:gd name="T52" fmla="*/ 960 w 1152"/>
                <a:gd name="T53" fmla="*/ 480 h 1056"/>
                <a:gd name="T54" fmla="*/ 1152 w 1152"/>
                <a:gd name="T55" fmla="*/ 960 h 1056"/>
                <a:gd name="T56" fmla="*/ 0 w 1152"/>
                <a:gd name="T57" fmla="*/ 960 h 1056"/>
                <a:gd name="T58" fmla="*/ 0 w 1152"/>
                <a:gd name="T59" fmla="*/ 1056 h 1056"/>
                <a:gd name="T60" fmla="*/ 1152 w 1152"/>
                <a:gd name="T61" fmla="*/ 1056 h 1056"/>
                <a:gd name="T62" fmla="*/ 1152 w 1152"/>
                <a:gd name="T63" fmla="*/ 96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056">
                  <a:moveTo>
                    <a:pt x="336" y="336"/>
                  </a:moveTo>
                  <a:cubicBezTo>
                    <a:pt x="336" y="416"/>
                    <a:pt x="272" y="480"/>
                    <a:pt x="192" y="480"/>
                  </a:cubicBezTo>
                  <a:cubicBezTo>
                    <a:pt x="112" y="480"/>
                    <a:pt x="48" y="416"/>
                    <a:pt x="48" y="336"/>
                  </a:cubicBezTo>
                  <a:cubicBezTo>
                    <a:pt x="48" y="256"/>
                    <a:pt x="112" y="192"/>
                    <a:pt x="192" y="192"/>
                  </a:cubicBezTo>
                  <a:cubicBezTo>
                    <a:pt x="272" y="192"/>
                    <a:pt x="336" y="256"/>
                    <a:pt x="336" y="336"/>
                  </a:cubicBezTo>
                  <a:close/>
                  <a:moveTo>
                    <a:pt x="576" y="0"/>
                  </a:moveTo>
                  <a:cubicBezTo>
                    <a:pt x="496" y="0"/>
                    <a:pt x="432" y="64"/>
                    <a:pt x="432" y="144"/>
                  </a:cubicBezTo>
                  <a:cubicBezTo>
                    <a:pt x="432" y="224"/>
                    <a:pt x="496" y="288"/>
                    <a:pt x="576" y="288"/>
                  </a:cubicBezTo>
                  <a:cubicBezTo>
                    <a:pt x="656" y="288"/>
                    <a:pt x="720" y="224"/>
                    <a:pt x="720" y="144"/>
                  </a:cubicBezTo>
                  <a:cubicBezTo>
                    <a:pt x="720" y="64"/>
                    <a:pt x="656" y="0"/>
                    <a:pt x="576" y="0"/>
                  </a:cubicBezTo>
                  <a:close/>
                  <a:moveTo>
                    <a:pt x="960" y="192"/>
                  </a:moveTo>
                  <a:cubicBezTo>
                    <a:pt x="880" y="192"/>
                    <a:pt x="816" y="256"/>
                    <a:pt x="816" y="336"/>
                  </a:cubicBezTo>
                  <a:cubicBezTo>
                    <a:pt x="816" y="416"/>
                    <a:pt x="880" y="480"/>
                    <a:pt x="960" y="480"/>
                  </a:cubicBezTo>
                  <a:cubicBezTo>
                    <a:pt x="1040" y="480"/>
                    <a:pt x="1104" y="416"/>
                    <a:pt x="1104" y="336"/>
                  </a:cubicBezTo>
                  <a:cubicBezTo>
                    <a:pt x="1104" y="256"/>
                    <a:pt x="1040" y="192"/>
                    <a:pt x="960" y="192"/>
                  </a:cubicBezTo>
                  <a:close/>
                  <a:moveTo>
                    <a:pt x="960" y="480"/>
                  </a:moveTo>
                  <a:cubicBezTo>
                    <a:pt x="854" y="480"/>
                    <a:pt x="768" y="566"/>
                    <a:pt x="768" y="672"/>
                  </a:cubicBezTo>
                  <a:cubicBezTo>
                    <a:pt x="768" y="480"/>
                    <a:pt x="768" y="480"/>
                    <a:pt x="768" y="480"/>
                  </a:cubicBezTo>
                  <a:cubicBezTo>
                    <a:pt x="768" y="374"/>
                    <a:pt x="682" y="288"/>
                    <a:pt x="576" y="288"/>
                  </a:cubicBezTo>
                  <a:cubicBezTo>
                    <a:pt x="470" y="288"/>
                    <a:pt x="384" y="374"/>
                    <a:pt x="384" y="480"/>
                  </a:cubicBezTo>
                  <a:cubicBezTo>
                    <a:pt x="384" y="672"/>
                    <a:pt x="384" y="672"/>
                    <a:pt x="384" y="672"/>
                  </a:cubicBezTo>
                  <a:cubicBezTo>
                    <a:pt x="384" y="566"/>
                    <a:pt x="298" y="480"/>
                    <a:pt x="192" y="480"/>
                  </a:cubicBezTo>
                  <a:cubicBezTo>
                    <a:pt x="86" y="480"/>
                    <a:pt x="0" y="566"/>
                    <a:pt x="0" y="672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672"/>
                    <a:pt x="1152" y="672"/>
                    <a:pt x="1152" y="672"/>
                  </a:cubicBezTo>
                  <a:cubicBezTo>
                    <a:pt x="1152" y="566"/>
                    <a:pt x="1066" y="480"/>
                    <a:pt x="960" y="480"/>
                  </a:cubicBezTo>
                  <a:close/>
                  <a:moveTo>
                    <a:pt x="1152" y="960"/>
                  </a:moveTo>
                  <a:cubicBezTo>
                    <a:pt x="0" y="960"/>
                    <a:pt x="0" y="960"/>
                    <a:pt x="0" y="960"/>
                  </a:cubicBezTo>
                  <a:cubicBezTo>
                    <a:pt x="0" y="1056"/>
                    <a:pt x="0" y="1056"/>
                    <a:pt x="0" y="1056"/>
                  </a:cubicBezTo>
                  <a:cubicBezTo>
                    <a:pt x="1152" y="1056"/>
                    <a:pt x="1152" y="1056"/>
                    <a:pt x="1152" y="1056"/>
                  </a:cubicBezTo>
                  <a:lnTo>
                    <a:pt x="1152" y="9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E4A7D8F-E014-45AF-A85B-663B1089FAFD}"/>
              </a:ext>
            </a:extLst>
          </p:cNvPr>
          <p:cNvSpPr/>
          <p:nvPr/>
        </p:nvSpPr>
        <p:spPr>
          <a:xfrm>
            <a:off x="693393" y="5626033"/>
            <a:ext cx="663906" cy="663906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6356CF-9FE4-4572-909A-8FF22C3B851C}"/>
              </a:ext>
            </a:extLst>
          </p:cNvPr>
          <p:cNvSpPr txBox="1"/>
          <p:nvPr/>
        </p:nvSpPr>
        <p:spPr>
          <a:xfrm>
            <a:off x="1510252" y="577332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Adding solutions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F735BC-C017-455B-9605-78E4932C3996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017753" y="5604208"/>
            <a:ext cx="7593" cy="21825"/>
          </a:xfrm>
          <a:prstGeom prst="lin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3FA7320-958C-4463-82B7-21BF72040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6914" y="424172"/>
            <a:ext cx="1956908" cy="1956908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CAAA923B-3496-4E3D-91DA-34A0F6777A37}"/>
              </a:ext>
            </a:extLst>
          </p:cNvPr>
          <p:cNvSpPr/>
          <p:nvPr/>
        </p:nvSpPr>
        <p:spPr>
          <a:xfrm>
            <a:off x="693393" y="6529542"/>
            <a:ext cx="663906" cy="663906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7ACE14-1F2D-4837-A7A2-36494A1E7DEA}"/>
              </a:ext>
            </a:extLst>
          </p:cNvPr>
          <p:cNvSpPr txBox="1"/>
          <p:nvPr/>
        </p:nvSpPr>
        <p:spPr>
          <a:xfrm>
            <a:off x="1510252" y="6676829"/>
            <a:ext cx="594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Submitting an enhancement request for the platform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813B033-CEF7-4886-AE9F-F67A5D63F64C}"/>
              </a:ext>
            </a:extLst>
          </p:cNvPr>
          <p:cNvCxnSpPr>
            <a:cxnSpLocks/>
            <a:stCxn id="27" idx="4"/>
            <a:endCxn id="36" idx="0"/>
          </p:cNvCxnSpPr>
          <p:nvPr/>
        </p:nvCxnSpPr>
        <p:spPr>
          <a:xfrm>
            <a:off x="1025346" y="6289939"/>
            <a:ext cx="0" cy="239603"/>
          </a:xfrm>
          <a:prstGeom prst="lin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988F50-764C-4E7A-A0F0-83AE5A26F0AE}"/>
              </a:ext>
            </a:extLst>
          </p:cNvPr>
          <p:cNvCxnSpPr>
            <a:cxnSpLocks/>
            <a:stCxn id="17" idx="4"/>
            <a:endCxn id="27" idx="0"/>
          </p:cNvCxnSpPr>
          <p:nvPr/>
        </p:nvCxnSpPr>
        <p:spPr>
          <a:xfrm>
            <a:off x="1025346" y="5386430"/>
            <a:ext cx="0" cy="239603"/>
          </a:xfrm>
          <a:prstGeom prst="lin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6588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Green Belt : How to share your workspace groups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71217" y="1716804"/>
            <a:ext cx="4114800" cy="37618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8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Share your workspace group with other Digital Explorer users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Digital Explorer workgroups</a:t>
            </a:r>
            <a:endParaRPr lang="en-GB" sz="1400" b="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Potential awards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None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Estimated Journey time : 5 minutes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B3C886-BA9A-4AC5-A087-81BAFDE8A95A}"/>
              </a:ext>
            </a:extLst>
          </p:cNvPr>
          <p:cNvSpPr/>
          <p:nvPr/>
        </p:nvSpPr>
        <p:spPr>
          <a:xfrm>
            <a:off x="-6657" y="1288915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AE80F2-0A2C-43F0-8D5D-C92BEC74D93C}"/>
              </a:ext>
            </a:extLst>
          </p:cNvPr>
          <p:cNvGrpSpPr/>
          <p:nvPr/>
        </p:nvGrpSpPr>
        <p:grpSpPr>
          <a:xfrm>
            <a:off x="2883235" y="3034962"/>
            <a:ext cx="4056672" cy="3426499"/>
            <a:chOff x="860413" y="2126279"/>
            <a:chExt cx="4056672" cy="3426499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B146F-2549-4636-A1C7-25DF46E56E15}"/>
                </a:ext>
              </a:extLst>
            </p:cNvPr>
            <p:cNvSpPr/>
            <p:nvPr/>
          </p:nvSpPr>
          <p:spPr>
            <a:xfrm>
              <a:off x="860413" y="3886123"/>
              <a:ext cx="154976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Workspaces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55A4EE-97FB-491D-8C02-E12CA121900D}"/>
                </a:ext>
              </a:extLst>
            </p:cNvPr>
            <p:cNvCxnSpPr>
              <a:cxnSpLocks/>
              <a:stCxn id="111" idx="3"/>
            </p:cNvCxnSpPr>
            <p:nvPr/>
          </p:nvCxnSpPr>
          <p:spPr bwMode="auto">
            <a:xfrm>
              <a:off x="2410179" y="4102040"/>
              <a:ext cx="2376101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diamond" w="med" len="med"/>
            </a:ln>
            <a:effectLst/>
          </p:spPr>
        </p:cxn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5143EACF-DA0D-46A3-87AA-1A174AC90D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34311" y="3989616"/>
              <a:ext cx="384807" cy="224847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1B26AE-650A-4EC6-A065-CC27AA9E4B7A}"/>
                </a:ext>
              </a:extLst>
            </p:cNvPr>
            <p:cNvSpPr txBox="1"/>
            <p:nvPr/>
          </p:nvSpPr>
          <p:spPr>
            <a:xfrm rot="18880238">
              <a:off x="2083436" y="4773398"/>
              <a:ext cx="12971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100" b="1" dirty="0"/>
                <a:t>View Workgroup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9DB2EA3-34C8-4F73-A25C-16A9E27181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18157" y="4124569"/>
              <a:ext cx="1" cy="19755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A409953-2D61-4599-A073-654F5FFCFF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766" y="3887965"/>
              <a:ext cx="1" cy="19755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DBF0E4-5A82-48B3-A517-B4EBACB9CD4A}"/>
                </a:ext>
              </a:extLst>
            </p:cNvPr>
            <p:cNvSpPr txBox="1"/>
            <p:nvPr/>
          </p:nvSpPr>
          <p:spPr>
            <a:xfrm rot="18880238">
              <a:off x="3769014" y="3012740"/>
              <a:ext cx="203453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100" b="1" dirty="0"/>
                <a:t>Update Workgroup settings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94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945A7CE1-8957-4FC0-A3D6-67E9A0FD8D6F}"/>
              </a:ext>
            </a:extLst>
          </p:cNvPr>
          <p:cNvSpPr/>
          <p:nvPr/>
        </p:nvSpPr>
        <p:spPr>
          <a:xfrm>
            <a:off x="-6657" y="1288915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Green Belt : How to share your playbooks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71217" y="1716804"/>
            <a:ext cx="4114800" cy="35033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8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Share your playbooks with other users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Digital Explorer playbook</a:t>
            </a:r>
            <a:endParaRPr lang="en-GB" sz="1400" b="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Potential awards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None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Estimated Journey time : 5 minutes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EAAB06-0F75-4E5F-AA6F-99C74C6D0C9E}"/>
              </a:ext>
            </a:extLst>
          </p:cNvPr>
          <p:cNvCxnSpPr>
            <a:cxnSpLocks/>
            <a:stCxn id="28" idx="3"/>
          </p:cNvCxnSpPr>
          <p:nvPr/>
        </p:nvCxnSpPr>
        <p:spPr bwMode="auto">
          <a:xfrm>
            <a:off x="2456999" y="4538863"/>
            <a:ext cx="43892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3F26D5-0A59-496A-86BC-61BED338F4B5}"/>
              </a:ext>
            </a:extLst>
          </p:cNvPr>
          <p:cNvCxnSpPr>
            <a:cxnSpLocks/>
          </p:cNvCxnSpPr>
          <p:nvPr/>
        </p:nvCxnSpPr>
        <p:spPr>
          <a:xfrm flipH="1" flipV="1">
            <a:off x="4522211" y="5712098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87F71EB-1D9E-4408-A490-6E55F6569275}"/>
              </a:ext>
            </a:extLst>
          </p:cNvPr>
          <p:cNvCxnSpPr>
            <a:cxnSpLocks/>
          </p:cNvCxnSpPr>
          <p:nvPr/>
        </p:nvCxnSpPr>
        <p:spPr>
          <a:xfrm flipH="1" flipV="1">
            <a:off x="5260058" y="5712098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Box 21">
            <a:hlinkClick r:id="rId3"/>
            <a:extLst>
              <a:ext uri="{FF2B5EF4-FFF2-40B4-BE49-F238E27FC236}">
                <a16:creationId xmlns:a16="http://schemas.microsoft.com/office/drawing/2014/main" id="{A01486C8-D040-4D6A-B421-53E0B44F015C}"/>
              </a:ext>
            </a:extLst>
          </p:cNvPr>
          <p:cNvSpPr txBox="1"/>
          <p:nvPr/>
        </p:nvSpPr>
        <p:spPr>
          <a:xfrm rot="18900000">
            <a:off x="4226240" y="2359002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Public Shelf</a:t>
            </a:r>
          </a:p>
        </p:txBody>
      </p:sp>
      <p:sp>
        <p:nvSpPr>
          <p:cNvPr id="23" name="TextBox 22">
            <a:hlinkClick r:id="rId3"/>
            <a:extLst>
              <a:ext uri="{FF2B5EF4-FFF2-40B4-BE49-F238E27FC236}">
                <a16:creationId xmlns:a16="http://schemas.microsoft.com/office/drawing/2014/main" id="{51EC8ED0-1236-4961-8540-464CB40D7C3C}"/>
              </a:ext>
            </a:extLst>
          </p:cNvPr>
          <p:cNvSpPr txBox="1"/>
          <p:nvPr/>
        </p:nvSpPr>
        <p:spPr>
          <a:xfrm rot="18900000">
            <a:off x="3043120" y="6443557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Share the link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5117728-E5A1-4C3B-85AB-291E59C5197F}"/>
              </a:ext>
            </a:extLst>
          </p:cNvPr>
          <p:cNvGrpSpPr/>
          <p:nvPr/>
        </p:nvGrpSpPr>
        <p:grpSpPr>
          <a:xfrm>
            <a:off x="907233" y="4322946"/>
            <a:ext cx="1549766" cy="431833"/>
            <a:chOff x="5011887" y="5297884"/>
            <a:chExt cx="1549766" cy="43183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A975B74-4FAD-411F-BD97-17A26663BBAF}"/>
                </a:ext>
              </a:extLst>
            </p:cNvPr>
            <p:cNvSpPr/>
            <p:nvPr/>
          </p:nvSpPr>
          <p:spPr>
            <a:xfrm>
              <a:off x="5011887" y="5297884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C441D981-2EF5-4822-BC6D-BDA7E85126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428" y="5378800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3196EB-6742-4EDE-BF50-61B545528CF2}"/>
              </a:ext>
            </a:extLst>
          </p:cNvPr>
          <p:cNvCxnSpPr>
            <a:cxnSpLocks/>
          </p:cNvCxnSpPr>
          <p:nvPr/>
        </p:nvCxnSpPr>
        <p:spPr>
          <a:xfrm rot="18900000">
            <a:off x="2653262" y="3960936"/>
            <a:ext cx="1656981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4CB47A8-E73D-4F16-9FD1-12757AB8C824}"/>
              </a:ext>
            </a:extLst>
          </p:cNvPr>
          <p:cNvCxnSpPr>
            <a:cxnSpLocks/>
          </p:cNvCxnSpPr>
          <p:nvPr/>
        </p:nvCxnSpPr>
        <p:spPr>
          <a:xfrm rot="2700000">
            <a:off x="2653261" y="5125867"/>
            <a:ext cx="1656981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F00DD3-84DE-4DAB-A00F-DB7CB64C369B}"/>
              </a:ext>
            </a:extLst>
          </p:cNvPr>
          <p:cNvCxnSpPr>
            <a:cxnSpLocks/>
          </p:cNvCxnSpPr>
          <p:nvPr/>
        </p:nvCxnSpPr>
        <p:spPr bwMode="auto">
          <a:xfrm>
            <a:off x="4067584" y="3375104"/>
            <a:ext cx="3226411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46BD9CE-ECA4-48A5-BB07-6C79365BF940}"/>
              </a:ext>
            </a:extLst>
          </p:cNvPr>
          <p:cNvCxnSpPr>
            <a:cxnSpLocks/>
          </p:cNvCxnSpPr>
          <p:nvPr/>
        </p:nvCxnSpPr>
        <p:spPr bwMode="auto">
          <a:xfrm>
            <a:off x="4083291" y="5711699"/>
            <a:ext cx="3226411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95A42B-2389-4940-B7C6-795B31012691}"/>
              </a:ext>
            </a:extLst>
          </p:cNvPr>
          <p:cNvCxnSpPr>
            <a:cxnSpLocks/>
          </p:cNvCxnSpPr>
          <p:nvPr/>
        </p:nvCxnSpPr>
        <p:spPr>
          <a:xfrm flipH="1" flipV="1">
            <a:off x="4496916" y="3145090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CEC3B9A-53EF-48BC-9E4D-AE6C237DF2A2}"/>
              </a:ext>
            </a:extLst>
          </p:cNvPr>
          <p:cNvCxnSpPr>
            <a:cxnSpLocks/>
          </p:cNvCxnSpPr>
          <p:nvPr/>
        </p:nvCxnSpPr>
        <p:spPr>
          <a:xfrm flipH="1" flipV="1">
            <a:off x="5997905" y="5712098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552649-8547-4ACF-B25B-985345EEDC6A}"/>
              </a:ext>
            </a:extLst>
          </p:cNvPr>
          <p:cNvCxnSpPr>
            <a:cxnSpLocks/>
          </p:cNvCxnSpPr>
          <p:nvPr/>
        </p:nvCxnSpPr>
        <p:spPr>
          <a:xfrm flipH="1" flipV="1">
            <a:off x="6735752" y="5712098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8" name="TextBox 47">
            <a:hlinkClick r:id="rId3"/>
            <a:extLst>
              <a:ext uri="{FF2B5EF4-FFF2-40B4-BE49-F238E27FC236}">
                <a16:creationId xmlns:a16="http://schemas.microsoft.com/office/drawing/2014/main" id="{70636B09-18F7-428D-8299-3C4757B55106}"/>
              </a:ext>
            </a:extLst>
          </p:cNvPr>
          <p:cNvSpPr txBox="1"/>
          <p:nvPr/>
        </p:nvSpPr>
        <p:spPr>
          <a:xfrm rot="18900000">
            <a:off x="5911079" y="2372439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Public Playbook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10B175-869E-49B1-982C-3DAC2EDDBB1E}"/>
              </a:ext>
            </a:extLst>
          </p:cNvPr>
          <p:cNvCxnSpPr>
            <a:cxnSpLocks/>
          </p:cNvCxnSpPr>
          <p:nvPr/>
        </p:nvCxnSpPr>
        <p:spPr>
          <a:xfrm flipH="1" flipV="1">
            <a:off x="6181755" y="3151003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Box 50">
            <a:hlinkClick r:id="rId3"/>
            <a:extLst>
              <a:ext uri="{FF2B5EF4-FFF2-40B4-BE49-F238E27FC236}">
                <a16:creationId xmlns:a16="http://schemas.microsoft.com/office/drawing/2014/main" id="{64D6F6B0-E875-4BD3-82CB-7FCED676B103}"/>
              </a:ext>
            </a:extLst>
          </p:cNvPr>
          <p:cNvSpPr txBox="1"/>
          <p:nvPr/>
        </p:nvSpPr>
        <p:spPr>
          <a:xfrm rot="18900000">
            <a:off x="3852514" y="6488823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Share via LinkedIn</a:t>
            </a:r>
          </a:p>
        </p:txBody>
      </p:sp>
      <p:sp>
        <p:nvSpPr>
          <p:cNvPr id="52" name="TextBox 51">
            <a:hlinkClick r:id="rId3"/>
            <a:extLst>
              <a:ext uri="{FF2B5EF4-FFF2-40B4-BE49-F238E27FC236}">
                <a16:creationId xmlns:a16="http://schemas.microsoft.com/office/drawing/2014/main" id="{C1F812A6-5682-4A49-93FA-6AFD3DBB0C9B}"/>
              </a:ext>
            </a:extLst>
          </p:cNvPr>
          <p:cNvSpPr txBox="1"/>
          <p:nvPr/>
        </p:nvSpPr>
        <p:spPr>
          <a:xfrm rot="18900000">
            <a:off x="4198524" y="6591166"/>
            <a:ext cx="20944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Share via Workplace</a:t>
            </a:r>
          </a:p>
        </p:txBody>
      </p:sp>
      <p:sp>
        <p:nvSpPr>
          <p:cNvPr id="53" name="TextBox 52">
            <a:hlinkClick r:id="rId3"/>
            <a:extLst>
              <a:ext uri="{FF2B5EF4-FFF2-40B4-BE49-F238E27FC236}">
                <a16:creationId xmlns:a16="http://schemas.microsoft.com/office/drawing/2014/main" id="{EDEC6E10-D1D0-40B7-9B1D-B9D90E694E77}"/>
              </a:ext>
            </a:extLst>
          </p:cNvPr>
          <p:cNvSpPr txBox="1"/>
          <p:nvPr/>
        </p:nvSpPr>
        <p:spPr>
          <a:xfrm rot="18900000">
            <a:off x="4914908" y="6615319"/>
            <a:ext cx="209441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Share via Twitter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9C351F-CB58-4D66-A0ED-A6DF085CBBE3}"/>
              </a:ext>
            </a:extLst>
          </p:cNvPr>
          <p:cNvSpPr txBox="1"/>
          <p:nvPr/>
        </p:nvSpPr>
        <p:spPr>
          <a:xfrm rot="2700000">
            <a:off x="2920701" y="5135694"/>
            <a:ext cx="8899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i="1" dirty="0"/>
              <a:t>Direct Access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EBA0E0-5731-48FE-86A9-79DCB08E37A7}"/>
              </a:ext>
            </a:extLst>
          </p:cNvPr>
          <p:cNvSpPr txBox="1"/>
          <p:nvPr/>
        </p:nvSpPr>
        <p:spPr>
          <a:xfrm rot="-2700000">
            <a:off x="2712310" y="3666571"/>
            <a:ext cx="13067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i="1" dirty="0"/>
              <a:t>Via the playbooks site</a:t>
            </a:r>
          </a:p>
        </p:txBody>
      </p:sp>
    </p:spTree>
    <p:extLst>
      <p:ext uri="{BB962C8B-B14F-4D97-AF65-F5344CB8AC3E}">
        <p14:creationId xmlns:p14="http://schemas.microsoft.com/office/powerpoint/2010/main" val="182313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Green Belt : Adding trends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71217" y="1716804"/>
            <a:ext cx="4114800" cy="37618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8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Add new business and technology trends to the platform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Digital Explorer workgroups</a:t>
            </a:r>
            <a:endParaRPr lang="en-GB" sz="1400" b="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Potential awards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None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Estimated Journey time : 5 minutes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B3C886-BA9A-4AC5-A087-81BAFDE8A95A}"/>
              </a:ext>
            </a:extLst>
          </p:cNvPr>
          <p:cNvSpPr/>
          <p:nvPr/>
        </p:nvSpPr>
        <p:spPr>
          <a:xfrm>
            <a:off x="-6657" y="1288915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EC95D6-3AC1-4A0E-A311-0D64FAFF050B}"/>
              </a:ext>
            </a:extLst>
          </p:cNvPr>
          <p:cNvGrpSpPr/>
          <p:nvPr/>
        </p:nvGrpSpPr>
        <p:grpSpPr>
          <a:xfrm>
            <a:off x="685800" y="4082906"/>
            <a:ext cx="4757083" cy="1330395"/>
            <a:chOff x="685800" y="4082906"/>
            <a:chExt cx="4757083" cy="13303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A8CED50-6897-4CED-91BB-80FD20EB7EB1}"/>
                </a:ext>
              </a:extLst>
            </p:cNvPr>
            <p:cNvGrpSpPr/>
            <p:nvPr/>
          </p:nvGrpSpPr>
          <p:grpSpPr>
            <a:xfrm>
              <a:off x="685800" y="4981468"/>
              <a:ext cx="4030150" cy="431833"/>
              <a:chOff x="685800" y="4981468"/>
              <a:chExt cx="4030150" cy="43183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E54FAFD-E157-4549-B833-FDC9550B3272}"/>
                  </a:ext>
                </a:extLst>
              </p:cNvPr>
              <p:cNvSpPr/>
              <p:nvPr/>
            </p:nvSpPr>
            <p:spPr>
              <a:xfrm>
                <a:off x="685800" y="4981468"/>
                <a:ext cx="1549766" cy="431833"/>
              </a:xfrm>
              <a:prstGeom prst="rect">
                <a:avLst/>
              </a:prstGeom>
              <a:solidFill>
                <a:srgbClr val="D9D9D9"/>
              </a:solidFill>
              <a:ln w="1905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200" b="1" dirty="0">
                    <a:solidFill>
                      <a:schemeClr val="tx1"/>
                    </a:solidFill>
                  </a:rPr>
                  <a:t>Trends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B4905FB-BFE7-426D-B822-119096BC48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235566" y="5192477"/>
                <a:ext cx="2480384" cy="9815"/>
              </a:xfrm>
              <a:prstGeom prst="line">
                <a:avLst/>
              </a:prstGeom>
              <a:solidFill>
                <a:schemeClr val="accent1"/>
              </a:solidFill>
              <a:ln w="127000" cap="rnd" cmpd="sng" algn="ctr">
                <a:solidFill>
                  <a:schemeClr val="accent3"/>
                </a:solidFill>
                <a:prstDash val="solid"/>
                <a:round/>
                <a:headEnd type="none" w="med" len="med"/>
                <a:tailEnd type="diamond" w="med" len="med"/>
              </a:ln>
              <a:effectLst/>
            </p:spPr>
          </p:cxnSp>
          <p:sp>
            <p:nvSpPr>
              <p:cNvPr id="15" name="Freeform 96">
                <a:extLst>
                  <a:ext uri="{FF2B5EF4-FFF2-40B4-BE49-F238E27FC236}">
                    <a16:creationId xmlns:a16="http://schemas.microsoft.com/office/drawing/2014/main" id="{33818151-1639-4585-B906-BE5DEDA73C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9615" y="5062384"/>
                <a:ext cx="270000" cy="270000"/>
              </a:xfrm>
              <a:custGeom>
                <a:avLst/>
                <a:gdLst>
                  <a:gd name="T0" fmla="*/ 1152 w 1152"/>
                  <a:gd name="T1" fmla="*/ 336 h 1152"/>
                  <a:gd name="T2" fmla="*/ 1062 w 1152"/>
                  <a:gd name="T3" fmla="*/ 312 h 1152"/>
                  <a:gd name="T4" fmla="*/ 774 w 1152"/>
                  <a:gd name="T5" fmla="*/ 168 h 1152"/>
                  <a:gd name="T6" fmla="*/ 1104 w 1152"/>
                  <a:gd name="T7" fmla="*/ 192 h 1152"/>
                  <a:gd name="T8" fmla="*/ 1104 w 1152"/>
                  <a:gd name="T9" fmla="*/ 96 h 1152"/>
                  <a:gd name="T10" fmla="*/ 731 w 1152"/>
                  <a:gd name="T11" fmla="*/ 120 h 1152"/>
                  <a:gd name="T12" fmla="*/ 0 w 1152"/>
                  <a:gd name="T13" fmla="*/ 432 h 1152"/>
                  <a:gd name="T14" fmla="*/ 336 w 1152"/>
                  <a:gd name="T15" fmla="*/ 912 h 1152"/>
                  <a:gd name="T16" fmla="*/ 768 w 1152"/>
                  <a:gd name="T17" fmla="*/ 1152 h 1152"/>
                  <a:gd name="T18" fmla="*/ 847 w 1152"/>
                  <a:gd name="T19" fmla="*/ 552 h 1152"/>
                  <a:gd name="T20" fmla="*/ 1104 w 1152"/>
                  <a:gd name="T21" fmla="*/ 576 h 1152"/>
                  <a:gd name="T22" fmla="*/ 1104 w 1152"/>
                  <a:gd name="T23" fmla="*/ 480 h 1152"/>
                  <a:gd name="T24" fmla="*/ 858 w 1152"/>
                  <a:gd name="T25" fmla="*/ 504 h 1152"/>
                  <a:gd name="T26" fmla="*/ 858 w 1152"/>
                  <a:gd name="T27" fmla="*/ 360 h 1152"/>
                  <a:gd name="T28" fmla="*/ 1104 w 1152"/>
                  <a:gd name="T29" fmla="*/ 384 h 1152"/>
                  <a:gd name="T30" fmla="*/ 760 w 1152"/>
                  <a:gd name="T31" fmla="*/ 504 h 1152"/>
                  <a:gd name="T32" fmla="*/ 670 w 1152"/>
                  <a:gd name="T33" fmla="*/ 444 h 1152"/>
                  <a:gd name="T34" fmla="*/ 624 w 1152"/>
                  <a:gd name="T35" fmla="*/ 384 h 1152"/>
                  <a:gd name="T36" fmla="*/ 624 w 1152"/>
                  <a:gd name="T37" fmla="*/ 480 h 1152"/>
                  <a:gd name="T38" fmla="*/ 710 w 1152"/>
                  <a:gd name="T39" fmla="*/ 552 h 1152"/>
                  <a:gd name="T40" fmla="*/ 670 w 1152"/>
                  <a:gd name="T41" fmla="*/ 670 h 1152"/>
                  <a:gd name="T42" fmla="*/ 96 w 1152"/>
                  <a:gd name="T43" fmla="*/ 432 h 1152"/>
                  <a:gd name="T44" fmla="*/ 596 w 1152"/>
                  <a:gd name="T45" fmla="*/ 139 h 1152"/>
                  <a:gd name="T46" fmla="*/ 528 w 1152"/>
                  <a:gd name="T47" fmla="*/ 192 h 1152"/>
                  <a:gd name="T48" fmla="*/ 528 w 1152"/>
                  <a:gd name="T49" fmla="*/ 288 h 1152"/>
                  <a:gd name="T50" fmla="*/ 574 w 1152"/>
                  <a:gd name="T51" fmla="*/ 228 h 1152"/>
                  <a:gd name="T52" fmla="*/ 640 w 1152"/>
                  <a:gd name="T53" fmla="*/ 168 h 1152"/>
                  <a:gd name="T54" fmla="*/ 442 w 1152"/>
                  <a:gd name="T55" fmla="*/ 312 h 1152"/>
                  <a:gd name="T56" fmla="*/ 384 w 1152"/>
                  <a:gd name="T57" fmla="*/ 240 h 1152"/>
                  <a:gd name="T58" fmla="*/ 288 w 1152"/>
                  <a:gd name="T59" fmla="*/ 240 h 1152"/>
                  <a:gd name="T60" fmla="*/ 348 w 1152"/>
                  <a:gd name="T61" fmla="*/ 286 h 1152"/>
                  <a:gd name="T62" fmla="*/ 760 w 1152"/>
                  <a:gd name="T63" fmla="*/ 360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52" h="1152">
                    <a:moveTo>
                      <a:pt x="1104" y="384"/>
                    </a:moveTo>
                    <a:cubicBezTo>
                      <a:pt x="1131" y="384"/>
                      <a:pt x="1152" y="363"/>
                      <a:pt x="1152" y="336"/>
                    </a:cubicBezTo>
                    <a:cubicBezTo>
                      <a:pt x="1152" y="309"/>
                      <a:pt x="1131" y="288"/>
                      <a:pt x="1104" y="288"/>
                    </a:cubicBezTo>
                    <a:cubicBezTo>
                      <a:pt x="1086" y="288"/>
                      <a:pt x="1071" y="298"/>
                      <a:pt x="1062" y="312"/>
                    </a:cubicBezTo>
                    <a:cubicBezTo>
                      <a:pt x="847" y="312"/>
                      <a:pt x="847" y="312"/>
                      <a:pt x="847" y="312"/>
                    </a:cubicBezTo>
                    <a:cubicBezTo>
                      <a:pt x="832" y="259"/>
                      <a:pt x="807" y="210"/>
                      <a:pt x="774" y="168"/>
                    </a:cubicBezTo>
                    <a:cubicBezTo>
                      <a:pt x="1062" y="168"/>
                      <a:pt x="1062" y="168"/>
                      <a:pt x="1062" y="168"/>
                    </a:cubicBezTo>
                    <a:cubicBezTo>
                      <a:pt x="1071" y="182"/>
                      <a:pt x="1086" y="192"/>
                      <a:pt x="1104" y="192"/>
                    </a:cubicBezTo>
                    <a:cubicBezTo>
                      <a:pt x="1131" y="192"/>
                      <a:pt x="1152" y="171"/>
                      <a:pt x="1152" y="144"/>
                    </a:cubicBezTo>
                    <a:cubicBezTo>
                      <a:pt x="1152" y="117"/>
                      <a:pt x="1131" y="96"/>
                      <a:pt x="1104" y="96"/>
                    </a:cubicBezTo>
                    <a:cubicBezTo>
                      <a:pt x="1086" y="96"/>
                      <a:pt x="1071" y="106"/>
                      <a:pt x="1062" y="120"/>
                    </a:cubicBezTo>
                    <a:cubicBezTo>
                      <a:pt x="731" y="120"/>
                      <a:pt x="731" y="120"/>
                      <a:pt x="731" y="120"/>
                    </a:cubicBezTo>
                    <a:cubicBezTo>
                      <a:pt x="653" y="46"/>
                      <a:pt x="548" y="0"/>
                      <a:pt x="432" y="0"/>
                    </a:cubicBezTo>
                    <a:cubicBezTo>
                      <a:pt x="193" y="0"/>
                      <a:pt x="0" y="193"/>
                      <a:pt x="0" y="432"/>
                    </a:cubicBezTo>
                    <a:cubicBezTo>
                      <a:pt x="0" y="912"/>
                      <a:pt x="0" y="912"/>
                      <a:pt x="0" y="912"/>
                    </a:cubicBezTo>
                    <a:cubicBezTo>
                      <a:pt x="336" y="912"/>
                      <a:pt x="336" y="912"/>
                      <a:pt x="336" y="912"/>
                    </a:cubicBezTo>
                    <a:cubicBezTo>
                      <a:pt x="336" y="1152"/>
                      <a:pt x="336" y="1152"/>
                      <a:pt x="336" y="1152"/>
                    </a:cubicBezTo>
                    <a:cubicBezTo>
                      <a:pt x="768" y="1152"/>
                      <a:pt x="768" y="1152"/>
                      <a:pt x="768" y="1152"/>
                    </a:cubicBezTo>
                    <a:cubicBezTo>
                      <a:pt x="768" y="704"/>
                      <a:pt x="768" y="704"/>
                      <a:pt x="768" y="704"/>
                    </a:cubicBezTo>
                    <a:cubicBezTo>
                      <a:pt x="804" y="659"/>
                      <a:pt x="831" y="608"/>
                      <a:pt x="847" y="552"/>
                    </a:cubicBezTo>
                    <a:cubicBezTo>
                      <a:pt x="1062" y="552"/>
                      <a:pt x="1062" y="552"/>
                      <a:pt x="1062" y="552"/>
                    </a:cubicBezTo>
                    <a:cubicBezTo>
                      <a:pt x="1071" y="566"/>
                      <a:pt x="1086" y="576"/>
                      <a:pt x="1104" y="576"/>
                    </a:cubicBezTo>
                    <a:cubicBezTo>
                      <a:pt x="1131" y="576"/>
                      <a:pt x="1152" y="555"/>
                      <a:pt x="1152" y="528"/>
                    </a:cubicBezTo>
                    <a:cubicBezTo>
                      <a:pt x="1152" y="501"/>
                      <a:pt x="1131" y="480"/>
                      <a:pt x="1104" y="480"/>
                    </a:cubicBezTo>
                    <a:cubicBezTo>
                      <a:pt x="1086" y="480"/>
                      <a:pt x="1071" y="490"/>
                      <a:pt x="1062" y="504"/>
                    </a:cubicBezTo>
                    <a:cubicBezTo>
                      <a:pt x="858" y="504"/>
                      <a:pt x="858" y="504"/>
                      <a:pt x="858" y="504"/>
                    </a:cubicBezTo>
                    <a:cubicBezTo>
                      <a:pt x="862" y="481"/>
                      <a:pt x="864" y="457"/>
                      <a:pt x="864" y="432"/>
                    </a:cubicBezTo>
                    <a:cubicBezTo>
                      <a:pt x="864" y="407"/>
                      <a:pt x="862" y="383"/>
                      <a:pt x="858" y="360"/>
                    </a:cubicBezTo>
                    <a:cubicBezTo>
                      <a:pt x="1062" y="360"/>
                      <a:pt x="1062" y="360"/>
                      <a:pt x="1062" y="360"/>
                    </a:cubicBezTo>
                    <a:cubicBezTo>
                      <a:pt x="1071" y="374"/>
                      <a:pt x="1086" y="384"/>
                      <a:pt x="1104" y="384"/>
                    </a:cubicBezTo>
                    <a:close/>
                    <a:moveTo>
                      <a:pt x="768" y="432"/>
                    </a:moveTo>
                    <a:cubicBezTo>
                      <a:pt x="768" y="457"/>
                      <a:pt x="765" y="481"/>
                      <a:pt x="760" y="504"/>
                    </a:cubicBezTo>
                    <a:cubicBezTo>
                      <a:pt x="730" y="504"/>
                      <a:pt x="730" y="504"/>
                      <a:pt x="730" y="504"/>
                    </a:cubicBezTo>
                    <a:cubicBezTo>
                      <a:pt x="670" y="444"/>
                      <a:pt x="670" y="444"/>
                      <a:pt x="670" y="444"/>
                    </a:cubicBezTo>
                    <a:cubicBezTo>
                      <a:pt x="671" y="440"/>
                      <a:pt x="672" y="436"/>
                      <a:pt x="672" y="432"/>
                    </a:cubicBezTo>
                    <a:cubicBezTo>
                      <a:pt x="672" y="405"/>
                      <a:pt x="651" y="384"/>
                      <a:pt x="624" y="384"/>
                    </a:cubicBezTo>
                    <a:cubicBezTo>
                      <a:pt x="597" y="384"/>
                      <a:pt x="576" y="405"/>
                      <a:pt x="576" y="432"/>
                    </a:cubicBezTo>
                    <a:cubicBezTo>
                      <a:pt x="576" y="459"/>
                      <a:pt x="597" y="480"/>
                      <a:pt x="624" y="480"/>
                    </a:cubicBezTo>
                    <a:cubicBezTo>
                      <a:pt x="628" y="480"/>
                      <a:pt x="632" y="479"/>
                      <a:pt x="636" y="478"/>
                    </a:cubicBezTo>
                    <a:cubicBezTo>
                      <a:pt x="710" y="552"/>
                      <a:pt x="710" y="552"/>
                      <a:pt x="710" y="552"/>
                    </a:cubicBezTo>
                    <a:cubicBezTo>
                      <a:pt x="746" y="552"/>
                      <a:pt x="746" y="552"/>
                      <a:pt x="746" y="552"/>
                    </a:cubicBezTo>
                    <a:cubicBezTo>
                      <a:pt x="729" y="597"/>
                      <a:pt x="703" y="636"/>
                      <a:pt x="670" y="670"/>
                    </a:cubicBezTo>
                    <a:cubicBezTo>
                      <a:pt x="432" y="432"/>
                      <a:pt x="432" y="432"/>
                      <a:pt x="432" y="432"/>
                    </a:cubicBezTo>
                    <a:cubicBezTo>
                      <a:pt x="96" y="432"/>
                      <a:pt x="96" y="432"/>
                      <a:pt x="96" y="432"/>
                    </a:cubicBezTo>
                    <a:cubicBezTo>
                      <a:pt x="96" y="246"/>
                      <a:pt x="246" y="96"/>
                      <a:pt x="432" y="96"/>
                    </a:cubicBezTo>
                    <a:cubicBezTo>
                      <a:pt x="491" y="96"/>
                      <a:pt x="547" y="111"/>
                      <a:pt x="596" y="139"/>
                    </a:cubicBezTo>
                    <a:cubicBezTo>
                      <a:pt x="540" y="194"/>
                      <a:pt x="540" y="194"/>
                      <a:pt x="540" y="194"/>
                    </a:cubicBezTo>
                    <a:cubicBezTo>
                      <a:pt x="536" y="193"/>
                      <a:pt x="532" y="192"/>
                      <a:pt x="528" y="192"/>
                    </a:cubicBezTo>
                    <a:cubicBezTo>
                      <a:pt x="501" y="192"/>
                      <a:pt x="480" y="213"/>
                      <a:pt x="480" y="240"/>
                    </a:cubicBezTo>
                    <a:cubicBezTo>
                      <a:pt x="480" y="267"/>
                      <a:pt x="501" y="288"/>
                      <a:pt x="528" y="288"/>
                    </a:cubicBezTo>
                    <a:cubicBezTo>
                      <a:pt x="555" y="288"/>
                      <a:pt x="576" y="267"/>
                      <a:pt x="576" y="240"/>
                    </a:cubicBezTo>
                    <a:cubicBezTo>
                      <a:pt x="576" y="236"/>
                      <a:pt x="575" y="232"/>
                      <a:pt x="574" y="228"/>
                    </a:cubicBezTo>
                    <a:cubicBezTo>
                      <a:pt x="634" y="168"/>
                      <a:pt x="634" y="168"/>
                      <a:pt x="634" y="168"/>
                    </a:cubicBezTo>
                    <a:cubicBezTo>
                      <a:pt x="640" y="168"/>
                      <a:pt x="640" y="168"/>
                      <a:pt x="640" y="168"/>
                    </a:cubicBezTo>
                    <a:cubicBezTo>
                      <a:pt x="687" y="205"/>
                      <a:pt x="724" y="255"/>
                      <a:pt x="746" y="312"/>
                    </a:cubicBezTo>
                    <a:cubicBezTo>
                      <a:pt x="442" y="312"/>
                      <a:pt x="442" y="312"/>
                      <a:pt x="442" y="312"/>
                    </a:cubicBezTo>
                    <a:cubicBezTo>
                      <a:pt x="382" y="252"/>
                      <a:pt x="382" y="252"/>
                      <a:pt x="382" y="252"/>
                    </a:cubicBezTo>
                    <a:cubicBezTo>
                      <a:pt x="383" y="248"/>
                      <a:pt x="384" y="244"/>
                      <a:pt x="384" y="240"/>
                    </a:cubicBezTo>
                    <a:cubicBezTo>
                      <a:pt x="384" y="213"/>
                      <a:pt x="363" y="192"/>
                      <a:pt x="336" y="192"/>
                    </a:cubicBezTo>
                    <a:cubicBezTo>
                      <a:pt x="309" y="192"/>
                      <a:pt x="288" y="213"/>
                      <a:pt x="288" y="240"/>
                    </a:cubicBezTo>
                    <a:cubicBezTo>
                      <a:pt x="288" y="267"/>
                      <a:pt x="309" y="288"/>
                      <a:pt x="336" y="288"/>
                    </a:cubicBezTo>
                    <a:cubicBezTo>
                      <a:pt x="340" y="288"/>
                      <a:pt x="344" y="287"/>
                      <a:pt x="348" y="286"/>
                    </a:cubicBezTo>
                    <a:cubicBezTo>
                      <a:pt x="422" y="360"/>
                      <a:pt x="422" y="360"/>
                      <a:pt x="422" y="360"/>
                    </a:cubicBezTo>
                    <a:cubicBezTo>
                      <a:pt x="760" y="360"/>
                      <a:pt x="760" y="360"/>
                      <a:pt x="760" y="360"/>
                    </a:cubicBezTo>
                    <a:cubicBezTo>
                      <a:pt x="765" y="383"/>
                      <a:pt x="768" y="407"/>
                      <a:pt x="768" y="43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C1132CC-723D-40A8-9F71-90970487479B}"/>
                  </a:ext>
                </a:extLst>
              </p:cNvPr>
              <p:cNvSpPr/>
              <p:nvPr/>
            </p:nvSpPr>
            <p:spPr>
              <a:xfrm rot="16200000">
                <a:off x="3337847" y="5054566"/>
                <a:ext cx="275822" cy="275822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</p:grpSp>
        <p:sp>
          <p:nvSpPr>
            <p:cNvPr id="19" name="TextBox 18">
              <a:hlinkClick r:id="rId3"/>
              <a:extLst>
                <a:ext uri="{FF2B5EF4-FFF2-40B4-BE49-F238E27FC236}">
                  <a16:creationId xmlns:a16="http://schemas.microsoft.com/office/drawing/2014/main" id="{79CAADEC-C3C9-41FC-B4A4-77F3BF8BEFF5}"/>
                </a:ext>
              </a:extLst>
            </p:cNvPr>
            <p:cNvSpPr txBox="1"/>
            <p:nvPr/>
          </p:nvSpPr>
          <p:spPr>
            <a:xfrm rot="18900000">
              <a:off x="3143049" y="4082906"/>
              <a:ext cx="229983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Collaboration module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588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Green Belt : Adding Solutions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71217" y="1716804"/>
            <a:ext cx="4114800" cy="37618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8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Share your workspace group with other Digital Explorer users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Digital Explorer workgroups</a:t>
            </a:r>
            <a:endParaRPr lang="en-GB" sz="1400" b="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Potential awards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None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Estimated Journey time : 5 minutes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54FAFD-E157-4549-B833-FDC9550B3272}"/>
              </a:ext>
            </a:extLst>
          </p:cNvPr>
          <p:cNvSpPr/>
          <p:nvPr/>
        </p:nvSpPr>
        <p:spPr>
          <a:xfrm>
            <a:off x="685800" y="6266770"/>
            <a:ext cx="1549766" cy="431833"/>
          </a:xfrm>
          <a:prstGeom prst="rect">
            <a:avLst/>
          </a:prstGeom>
          <a:solidFill>
            <a:srgbClr val="D9D9D9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Trends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4905FB-BFE7-426D-B822-119096BC4882}"/>
              </a:ext>
            </a:extLst>
          </p:cNvPr>
          <p:cNvCxnSpPr>
            <a:cxnSpLocks/>
            <a:stCxn id="10" idx="3"/>
          </p:cNvCxnSpPr>
          <p:nvPr/>
        </p:nvCxnSpPr>
        <p:spPr bwMode="auto">
          <a:xfrm flipV="1">
            <a:off x="2194149" y="4281845"/>
            <a:ext cx="6387876" cy="39972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sp>
        <p:nvSpPr>
          <p:cNvPr id="15" name="Freeform 96">
            <a:extLst>
              <a:ext uri="{FF2B5EF4-FFF2-40B4-BE49-F238E27FC236}">
                <a16:creationId xmlns:a16="http://schemas.microsoft.com/office/drawing/2014/main" id="{33818151-1639-4585-B906-BE5DEDA73C43}"/>
              </a:ext>
            </a:extLst>
          </p:cNvPr>
          <p:cNvSpPr>
            <a:spLocks noEditPoints="1"/>
          </p:cNvSpPr>
          <p:nvPr/>
        </p:nvSpPr>
        <p:spPr bwMode="auto">
          <a:xfrm>
            <a:off x="734911" y="6347686"/>
            <a:ext cx="270000" cy="270000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6902CE-2488-4C8E-9A68-615F3CA26F11}"/>
              </a:ext>
            </a:extLst>
          </p:cNvPr>
          <p:cNvSpPr/>
          <p:nvPr/>
        </p:nvSpPr>
        <p:spPr>
          <a:xfrm>
            <a:off x="644383" y="4105900"/>
            <a:ext cx="1549766" cy="43183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dirty="0">
                <a:solidFill>
                  <a:schemeClr val="tx1"/>
                </a:solidFill>
              </a:rPr>
              <a:t>Solutions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9B7144-DDED-4B23-98C4-01B4B057A257}"/>
              </a:ext>
            </a:extLst>
          </p:cNvPr>
          <p:cNvGrpSpPr>
            <a:grpSpLocks/>
          </p:cNvGrpSpPr>
          <p:nvPr/>
        </p:nvGrpSpPr>
        <p:grpSpPr>
          <a:xfrm>
            <a:off x="734911" y="4186816"/>
            <a:ext cx="270000" cy="270000"/>
            <a:chOff x="9857502" y="48105692"/>
            <a:chExt cx="822325" cy="823912"/>
          </a:xfrm>
          <a:solidFill>
            <a:schemeClr val="tx1"/>
          </a:solidFill>
        </p:grpSpPr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34C5E25C-8A9F-48C8-919D-BA03C471E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1">
              <a:extLst>
                <a:ext uri="{FF2B5EF4-FFF2-40B4-BE49-F238E27FC236}">
                  <a16:creationId xmlns:a16="http://schemas.microsoft.com/office/drawing/2014/main" id="{A665FDA3-AF70-449B-8483-D8C5E5DBE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82">
              <a:extLst>
                <a:ext uri="{FF2B5EF4-FFF2-40B4-BE49-F238E27FC236}">
                  <a16:creationId xmlns:a16="http://schemas.microsoft.com/office/drawing/2014/main" id="{4288B17E-FB38-44AB-A73D-1EEF68A15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3F3374A-E44A-4FA5-AB03-A971E636F750}"/>
              </a:ext>
            </a:extLst>
          </p:cNvPr>
          <p:cNvCxnSpPr>
            <a:cxnSpLocks/>
            <a:stCxn id="13" idx="3"/>
          </p:cNvCxnSpPr>
          <p:nvPr/>
        </p:nvCxnSpPr>
        <p:spPr bwMode="auto">
          <a:xfrm flipV="1">
            <a:off x="2235566" y="6460059"/>
            <a:ext cx="3787863" cy="22628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9959F8-84D8-42C1-B012-6F8200E78810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 bwMode="auto">
          <a:xfrm>
            <a:off x="4997670" y="4437097"/>
            <a:ext cx="0" cy="1873551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E2C4105-F638-448E-BC8F-332F41FE0596}"/>
              </a:ext>
            </a:extLst>
          </p:cNvPr>
          <p:cNvSpPr/>
          <p:nvPr/>
        </p:nvSpPr>
        <p:spPr>
          <a:xfrm rot="16200000">
            <a:off x="4859759" y="4161275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3FF24E9-9765-4BC1-B951-44070F6E4A96}"/>
              </a:ext>
            </a:extLst>
          </p:cNvPr>
          <p:cNvSpPr/>
          <p:nvPr/>
        </p:nvSpPr>
        <p:spPr>
          <a:xfrm>
            <a:off x="4859759" y="6310648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6AE680-0E62-4684-83DE-5181C860A020}"/>
              </a:ext>
            </a:extLst>
          </p:cNvPr>
          <p:cNvSpPr txBox="1"/>
          <p:nvPr/>
        </p:nvSpPr>
        <p:spPr>
          <a:xfrm rot="-5400000">
            <a:off x="4567061" y="5007624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00" dirty="0"/>
              <a:t>Motivation Lookup</a:t>
            </a:r>
          </a:p>
        </p:txBody>
      </p:sp>
      <p:sp>
        <p:nvSpPr>
          <p:cNvPr id="30" name="TextBox 29">
            <a:hlinkClick r:id="rId3"/>
            <a:extLst>
              <a:ext uri="{FF2B5EF4-FFF2-40B4-BE49-F238E27FC236}">
                <a16:creationId xmlns:a16="http://schemas.microsoft.com/office/drawing/2014/main" id="{F9195131-8CAD-4652-98F9-660BB57AAEE3}"/>
              </a:ext>
            </a:extLst>
          </p:cNvPr>
          <p:cNvSpPr txBox="1"/>
          <p:nvPr/>
        </p:nvSpPr>
        <p:spPr>
          <a:xfrm rot="18900000">
            <a:off x="4730177" y="3394144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Motivations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89D4AA-D255-4E8E-9411-BEC726072D99}"/>
              </a:ext>
            </a:extLst>
          </p:cNvPr>
          <p:cNvCxnSpPr>
            <a:cxnSpLocks/>
          </p:cNvCxnSpPr>
          <p:nvPr/>
        </p:nvCxnSpPr>
        <p:spPr>
          <a:xfrm flipH="1" flipV="1">
            <a:off x="2860551" y="4085129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3D2D9B-D1EB-4BF8-A50C-FC075D78D8AF}"/>
              </a:ext>
            </a:extLst>
          </p:cNvPr>
          <p:cNvCxnSpPr>
            <a:cxnSpLocks/>
          </p:cNvCxnSpPr>
          <p:nvPr/>
        </p:nvCxnSpPr>
        <p:spPr>
          <a:xfrm flipH="1" flipV="1">
            <a:off x="3526954" y="4064517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DA575F5-35BB-46E7-A260-260DC7A1301E}"/>
              </a:ext>
            </a:extLst>
          </p:cNvPr>
          <p:cNvCxnSpPr>
            <a:cxnSpLocks/>
          </p:cNvCxnSpPr>
          <p:nvPr/>
        </p:nvCxnSpPr>
        <p:spPr>
          <a:xfrm flipH="1" flipV="1">
            <a:off x="4193357" y="4090126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31041A5-D7E1-47DA-9961-25CB77B38A17}"/>
              </a:ext>
            </a:extLst>
          </p:cNvPr>
          <p:cNvCxnSpPr>
            <a:cxnSpLocks/>
          </p:cNvCxnSpPr>
          <p:nvPr/>
        </p:nvCxnSpPr>
        <p:spPr>
          <a:xfrm flipH="1" flipV="1">
            <a:off x="5801982" y="4075261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>
            <a:hlinkClick r:id="rId3"/>
            <a:extLst>
              <a:ext uri="{FF2B5EF4-FFF2-40B4-BE49-F238E27FC236}">
                <a16:creationId xmlns:a16="http://schemas.microsoft.com/office/drawing/2014/main" id="{25F1A4BF-835E-4101-AB9C-5B595A4D8B82}"/>
              </a:ext>
            </a:extLst>
          </p:cNvPr>
          <p:cNvSpPr txBox="1"/>
          <p:nvPr/>
        </p:nvSpPr>
        <p:spPr>
          <a:xfrm rot="18900000">
            <a:off x="2568452" y="3293010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Solution Overview</a:t>
            </a:r>
          </a:p>
        </p:txBody>
      </p:sp>
      <p:sp>
        <p:nvSpPr>
          <p:cNvPr id="37" name="TextBox 36">
            <a:hlinkClick r:id="rId3"/>
            <a:extLst>
              <a:ext uri="{FF2B5EF4-FFF2-40B4-BE49-F238E27FC236}">
                <a16:creationId xmlns:a16="http://schemas.microsoft.com/office/drawing/2014/main" id="{324152F8-F2DA-4A48-8229-BAD7AA1CEBFE}"/>
              </a:ext>
            </a:extLst>
          </p:cNvPr>
          <p:cNvSpPr txBox="1"/>
          <p:nvPr/>
        </p:nvSpPr>
        <p:spPr>
          <a:xfrm rot="18900000">
            <a:off x="3250778" y="3297967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Business Value</a:t>
            </a:r>
          </a:p>
        </p:txBody>
      </p:sp>
      <p:sp>
        <p:nvSpPr>
          <p:cNvPr id="38" name="TextBox 37">
            <a:hlinkClick r:id="rId3"/>
            <a:extLst>
              <a:ext uri="{FF2B5EF4-FFF2-40B4-BE49-F238E27FC236}">
                <a16:creationId xmlns:a16="http://schemas.microsoft.com/office/drawing/2014/main" id="{B2BC3BC5-E6CB-49AE-94BD-724630573B7D}"/>
              </a:ext>
            </a:extLst>
          </p:cNvPr>
          <p:cNvSpPr txBox="1"/>
          <p:nvPr/>
        </p:nvSpPr>
        <p:spPr>
          <a:xfrm rot="18900000">
            <a:off x="3909609" y="3319285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Account &amp; Industry</a:t>
            </a:r>
          </a:p>
        </p:txBody>
      </p:sp>
      <p:sp>
        <p:nvSpPr>
          <p:cNvPr id="39" name="TextBox 38">
            <a:hlinkClick r:id="rId3"/>
            <a:extLst>
              <a:ext uri="{FF2B5EF4-FFF2-40B4-BE49-F238E27FC236}">
                <a16:creationId xmlns:a16="http://schemas.microsoft.com/office/drawing/2014/main" id="{0220DC68-558F-40BA-82B1-D4D640C6932A}"/>
              </a:ext>
            </a:extLst>
          </p:cNvPr>
          <p:cNvSpPr txBox="1"/>
          <p:nvPr/>
        </p:nvSpPr>
        <p:spPr>
          <a:xfrm rot="18900000">
            <a:off x="5524181" y="3293012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DXC Offerings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9F96D62-003F-4CAD-A75C-01CCD7A93016}"/>
              </a:ext>
            </a:extLst>
          </p:cNvPr>
          <p:cNvCxnSpPr>
            <a:cxnSpLocks/>
          </p:cNvCxnSpPr>
          <p:nvPr/>
        </p:nvCxnSpPr>
        <p:spPr>
          <a:xfrm flipH="1" flipV="1">
            <a:off x="6468384" y="4320263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5DCD4DE-5647-43DF-AF9B-0E0340B2CF25}"/>
              </a:ext>
            </a:extLst>
          </p:cNvPr>
          <p:cNvCxnSpPr>
            <a:cxnSpLocks/>
          </p:cNvCxnSpPr>
          <p:nvPr/>
        </p:nvCxnSpPr>
        <p:spPr>
          <a:xfrm flipH="1" flipV="1">
            <a:off x="7134786" y="4044404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TextBox 42">
            <a:hlinkClick r:id="rId3"/>
            <a:extLst>
              <a:ext uri="{FF2B5EF4-FFF2-40B4-BE49-F238E27FC236}">
                <a16:creationId xmlns:a16="http://schemas.microsoft.com/office/drawing/2014/main" id="{5D7413DA-EA64-4589-A90C-6A9CDCEFBED7}"/>
              </a:ext>
            </a:extLst>
          </p:cNvPr>
          <p:cNvSpPr txBox="1"/>
          <p:nvPr/>
        </p:nvSpPr>
        <p:spPr>
          <a:xfrm rot="18900000">
            <a:off x="5495364" y="4803019"/>
            <a:ext cx="111673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Capabilities </a:t>
            </a:r>
          </a:p>
        </p:txBody>
      </p:sp>
      <p:sp>
        <p:nvSpPr>
          <p:cNvPr id="44" name="TextBox 43">
            <a:hlinkClick r:id="rId3"/>
            <a:extLst>
              <a:ext uri="{FF2B5EF4-FFF2-40B4-BE49-F238E27FC236}">
                <a16:creationId xmlns:a16="http://schemas.microsoft.com/office/drawing/2014/main" id="{88CF451E-CCC0-4258-8F82-E6E706DEEB30}"/>
              </a:ext>
            </a:extLst>
          </p:cNvPr>
          <p:cNvSpPr txBox="1"/>
          <p:nvPr/>
        </p:nvSpPr>
        <p:spPr>
          <a:xfrm rot="18900000">
            <a:off x="6849484" y="3297967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Contacts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C7183C-E189-4B7C-8EAE-F450BA3D6D18}"/>
              </a:ext>
            </a:extLst>
          </p:cNvPr>
          <p:cNvCxnSpPr>
            <a:cxnSpLocks/>
          </p:cNvCxnSpPr>
          <p:nvPr/>
        </p:nvCxnSpPr>
        <p:spPr>
          <a:xfrm flipH="1" flipV="1">
            <a:off x="7801189" y="4292468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>
            <a:hlinkClick r:id="rId3"/>
            <a:extLst>
              <a:ext uri="{FF2B5EF4-FFF2-40B4-BE49-F238E27FC236}">
                <a16:creationId xmlns:a16="http://schemas.microsoft.com/office/drawing/2014/main" id="{C6C3918D-FC24-442C-ABCA-24ADAAD84EE1}"/>
              </a:ext>
            </a:extLst>
          </p:cNvPr>
          <p:cNvSpPr txBox="1"/>
          <p:nvPr/>
        </p:nvSpPr>
        <p:spPr>
          <a:xfrm rot="18900000">
            <a:off x="6252248" y="5032242"/>
            <a:ext cx="17650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Media and files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EC7D502-40D9-45FE-ACB0-FC1E47FC0917}"/>
              </a:ext>
            </a:extLst>
          </p:cNvPr>
          <p:cNvGrpSpPr/>
          <p:nvPr/>
        </p:nvGrpSpPr>
        <p:grpSpPr>
          <a:xfrm>
            <a:off x="4448991" y="5766921"/>
            <a:ext cx="1097358" cy="511772"/>
            <a:chOff x="4062254" y="5629785"/>
            <a:chExt cx="1097358" cy="511772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3A181AA7-572B-4D9B-B6C4-7378BFC44CF7}"/>
                </a:ext>
              </a:extLst>
            </p:cNvPr>
            <p:cNvSpPr/>
            <p:nvPr/>
          </p:nvSpPr>
          <p:spPr>
            <a:xfrm rot="7911448">
              <a:off x="4062254" y="5645002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6E1C1B60-A04A-4A00-9DF0-7A116C6AB4EE}"/>
                </a:ext>
              </a:extLst>
            </p:cNvPr>
            <p:cNvSpPr/>
            <p:nvPr/>
          </p:nvSpPr>
          <p:spPr>
            <a:xfrm rot="19043479">
              <a:off x="4214104" y="5777708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47C0C944-1B3C-45A5-A523-CA8B42321D6E}"/>
                </a:ext>
              </a:extLst>
            </p:cNvPr>
            <p:cNvSpPr/>
            <p:nvPr/>
          </p:nvSpPr>
          <p:spPr>
            <a:xfrm rot="7911448">
              <a:off x="4361104" y="5640223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BCB15705-C2D1-419A-A389-A9905874F4EB}"/>
                </a:ext>
              </a:extLst>
            </p:cNvPr>
            <p:cNvSpPr/>
            <p:nvPr/>
          </p:nvSpPr>
          <p:spPr>
            <a:xfrm rot="19043479">
              <a:off x="4513134" y="5772865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29798BAA-9596-40D1-9601-8EC2AE5DCE42}"/>
                </a:ext>
              </a:extLst>
            </p:cNvPr>
            <p:cNvSpPr/>
            <p:nvPr/>
          </p:nvSpPr>
          <p:spPr>
            <a:xfrm rot="7911448">
              <a:off x="4659322" y="5634564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4B2E776B-3515-4BFF-8251-582A7E3370C7}"/>
                </a:ext>
              </a:extLst>
            </p:cNvPr>
            <p:cNvSpPr/>
            <p:nvPr/>
          </p:nvSpPr>
          <p:spPr>
            <a:xfrm rot="19043479">
              <a:off x="4811172" y="5767270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29B0C91E-BF85-4EA5-AFD4-4338CC9C98D9}"/>
                </a:ext>
              </a:extLst>
            </p:cNvPr>
            <p:cNvSpPr/>
            <p:nvPr/>
          </p:nvSpPr>
          <p:spPr>
            <a:xfrm rot="7911448">
              <a:off x="4958172" y="5629785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4D1096E9-6EE1-43F8-97DE-626EB5FA0AC5}"/>
                </a:ext>
              </a:extLst>
            </p:cNvPr>
            <p:cNvSpPr/>
            <p:nvPr/>
          </p:nvSpPr>
          <p:spPr>
            <a:xfrm rot="7911448">
              <a:off x="4062254" y="5726360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09CEE22E-2695-44FB-ADEE-42ED26531687}"/>
                </a:ext>
              </a:extLst>
            </p:cNvPr>
            <p:cNvSpPr/>
            <p:nvPr/>
          </p:nvSpPr>
          <p:spPr>
            <a:xfrm rot="19043479">
              <a:off x="4214104" y="5859066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EDA4D5CE-5CB0-4676-A5FB-DBF95F4B1D0B}"/>
                </a:ext>
              </a:extLst>
            </p:cNvPr>
            <p:cNvSpPr/>
            <p:nvPr/>
          </p:nvSpPr>
          <p:spPr>
            <a:xfrm rot="7911448">
              <a:off x="4361104" y="5721581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BBF7D3ED-0A87-43CA-8A69-35E6A6325F75}"/>
                </a:ext>
              </a:extLst>
            </p:cNvPr>
            <p:cNvSpPr/>
            <p:nvPr/>
          </p:nvSpPr>
          <p:spPr>
            <a:xfrm rot="19043479">
              <a:off x="4513134" y="5854223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D5F0256E-FFD7-4697-A52E-A2E610672389}"/>
                </a:ext>
              </a:extLst>
            </p:cNvPr>
            <p:cNvSpPr/>
            <p:nvPr/>
          </p:nvSpPr>
          <p:spPr>
            <a:xfrm rot="7911448">
              <a:off x="4659322" y="5715922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555A07A9-7BA1-4344-8781-1CE3024ACCDA}"/>
                </a:ext>
              </a:extLst>
            </p:cNvPr>
            <p:cNvSpPr/>
            <p:nvPr/>
          </p:nvSpPr>
          <p:spPr>
            <a:xfrm rot="19043479">
              <a:off x="4811172" y="5848628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5B3B63E4-5AC7-44D6-87D8-32601E33772B}"/>
                </a:ext>
              </a:extLst>
            </p:cNvPr>
            <p:cNvSpPr/>
            <p:nvPr/>
          </p:nvSpPr>
          <p:spPr>
            <a:xfrm rot="7911448">
              <a:off x="4958172" y="5711143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A16C01A2-C333-4393-8E54-2A0339DDCCA9}"/>
                </a:ext>
              </a:extLst>
            </p:cNvPr>
            <p:cNvSpPr/>
            <p:nvPr/>
          </p:nvSpPr>
          <p:spPr>
            <a:xfrm rot="7911448">
              <a:off x="4062254" y="5807717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310C407C-607D-430A-BD4F-557248233520}"/>
                </a:ext>
              </a:extLst>
            </p:cNvPr>
            <p:cNvSpPr/>
            <p:nvPr/>
          </p:nvSpPr>
          <p:spPr>
            <a:xfrm rot="7911448">
              <a:off x="4361104" y="5802938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B7D32549-8B59-4D38-B9B0-38BEF6A7FB9C}"/>
                </a:ext>
              </a:extLst>
            </p:cNvPr>
            <p:cNvSpPr/>
            <p:nvPr/>
          </p:nvSpPr>
          <p:spPr>
            <a:xfrm rot="19043479">
              <a:off x="4513134" y="5935580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8E87CA73-E4E6-400B-BC96-1FDE38F6C0A8}"/>
                </a:ext>
              </a:extLst>
            </p:cNvPr>
            <p:cNvSpPr/>
            <p:nvPr/>
          </p:nvSpPr>
          <p:spPr>
            <a:xfrm rot="7911448">
              <a:off x="4659322" y="5797279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5D829B94-237D-4849-830E-954AD9C05806}"/>
                </a:ext>
              </a:extLst>
            </p:cNvPr>
            <p:cNvSpPr/>
            <p:nvPr/>
          </p:nvSpPr>
          <p:spPr>
            <a:xfrm rot="19043479">
              <a:off x="4811172" y="5929985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1B713EEB-7AC6-4A33-9882-D386EA740511}"/>
                </a:ext>
              </a:extLst>
            </p:cNvPr>
            <p:cNvSpPr/>
            <p:nvPr/>
          </p:nvSpPr>
          <p:spPr>
            <a:xfrm rot="7911448">
              <a:off x="4958172" y="5792500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Arc 73">
              <a:extLst>
                <a:ext uri="{FF2B5EF4-FFF2-40B4-BE49-F238E27FC236}">
                  <a16:creationId xmlns:a16="http://schemas.microsoft.com/office/drawing/2014/main" id="{6260630A-D9A7-479D-8A54-2B2C3BB21765}"/>
                </a:ext>
              </a:extLst>
            </p:cNvPr>
            <p:cNvSpPr/>
            <p:nvPr/>
          </p:nvSpPr>
          <p:spPr>
            <a:xfrm rot="19043479">
              <a:off x="4214103" y="5940117"/>
              <a:ext cx="201440" cy="201440"/>
            </a:xfrm>
            <a:prstGeom prst="arc">
              <a:avLst/>
            </a:prstGeom>
            <a:ln w="38100" cap="sq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91219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Green Belt : Raising enhancement requests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71217" y="1716804"/>
            <a:ext cx="4114800" cy="376186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8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Share your workspace group with other Digital Explorer users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Digital Explorer workgroups</a:t>
            </a:r>
            <a:endParaRPr lang="en-GB" sz="1400" b="0" i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Potential awards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400" b="0" dirty="0"/>
              <a:t>None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GB" sz="1400" b="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GB" sz="1400" dirty="0"/>
              <a:t>Estimated Journey time : 5 minutes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B3C886-BA9A-4AC5-A087-81BAFDE8A95A}"/>
              </a:ext>
            </a:extLst>
          </p:cNvPr>
          <p:cNvSpPr/>
          <p:nvPr/>
        </p:nvSpPr>
        <p:spPr>
          <a:xfrm>
            <a:off x="-6657" y="1288915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54FAFD-E157-4549-B833-FDC9550B3272}"/>
              </a:ext>
            </a:extLst>
          </p:cNvPr>
          <p:cNvSpPr/>
          <p:nvPr/>
        </p:nvSpPr>
        <p:spPr>
          <a:xfrm>
            <a:off x="685800" y="4981468"/>
            <a:ext cx="1549766" cy="431833"/>
          </a:xfrm>
          <a:prstGeom prst="rect">
            <a:avLst/>
          </a:prstGeom>
          <a:solidFill>
            <a:srgbClr val="D9D9D9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GitHub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4905FB-BFE7-426D-B822-119096BC4882}"/>
              </a:ext>
            </a:extLst>
          </p:cNvPr>
          <p:cNvCxnSpPr>
            <a:cxnSpLocks/>
          </p:cNvCxnSpPr>
          <p:nvPr/>
        </p:nvCxnSpPr>
        <p:spPr bwMode="auto">
          <a:xfrm>
            <a:off x="2235566" y="5192477"/>
            <a:ext cx="2480384" cy="9815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3"/>
            </a:solidFill>
            <a:prstDash val="solid"/>
            <a:round/>
            <a:headEnd type="none" w="med" len="med"/>
            <a:tailEnd type="diamond" w="med" len="med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8A99FD3-7BA1-48D3-B726-7E3E83268B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986" y="5046598"/>
            <a:ext cx="291074" cy="2917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0F67BCD-E19D-4060-9F06-8BDD160B9006}"/>
              </a:ext>
            </a:extLst>
          </p:cNvPr>
          <p:cNvSpPr/>
          <p:nvPr/>
        </p:nvSpPr>
        <p:spPr>
          <a:xfrm rot="16200000">
            <a:off x="3337847" y="5054566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0" name="TextBox 9">
            <a:hlinkClick r:id="rId4"/>
            <a:extLst>
              <a:ext uri="{FF2B5EF4-FFF2-40B4-BE49-F238E27FC236}">
                <a16:creationId xmlns:a16="http://schemas.microsoft.com/office/drawing/2014/main" id="{EC173FC6-52B3-4106-9E62-9556B1554A9E}"/>
              </a:ext>
            </a:extLst>
          </p:cNvPr>
          <p:cNvSpPr txBox="1"/>
          <p:nvPr/>
        </p:nvSpPr>
        <p:spPr>
          <a:xfrm rot="18900000">
            <a:off x="3007839" y="3699773"/>
            <a:ext cx="34162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Digital Explorer Public Issue List</a:t>
            </a:r>
          </a:p>
        </p:txBody>
      </p:sp>
    </p:spTree>
    <p:extLst>
      <p:ext uri="{BB962C8B-B14F-4D97-AF65-F5344CB8AC3E}">
        <p14:creationId xmlns:p14="http://schemas.microsoft.com/office/powerpoint/2010/main" val="51888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erson standing in a room&#10;&#10;Description automatically generated">
            <a:extLst>
              <a:ext uri="{FF2B5EF4-FFF2-40B4-BE49-F238E27FC236}">
                <a16:creationId xmlns:a16="http://schemas.microsoft.com/office/drawing/2014/main" id="{11E1ED43-A6A8-466A-8CC8-7AF0C31C2B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711382" y="-1014190"/>
            <a:ext cx="16328572" cy="10866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AE3442-2343-407E-B74A-DC8B565D7620}"/>
              </a:ext>
            </a:extLst>
          </p:cNvPr>
          <p:cNvSpPr txBox="1"/>
          <p:nvPr/>
        </p:nvSpPr>
        <p:spPr>
          <a:xfrm>
            <a:off x="516255" y="128796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6600" b="1" dirty="0">
              <a:latin typeface="GT Walsheim Pro Bold" panose="00000800000000000000" pitchFamily="50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6E4D268-E0F6-4BFB-B13E-6905EC5B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latin typeface="GT Walsheim Pro Bold" panose="00000800000000000000" pitchFamily="50" charset="0"/>
              </a:rPr>
              <a:t>DXC Digital Explorer:</a:t>
            </a:r>
            <a:br>
              <a:rPr lang="en-GB" sz="4800" dirty="0">
                <a:latin typeface="GT Walsheim Pro Bold" panose="00000800000000000000" pitchFamily="50" charset="0"/>
              </a:rPr>
            </a:br>
            <a:r>
              <a:rPr lang="en-GB" sz="4800" dirty="0">
                <a:latin typeface="GT Walsheim Pro Bold" panose="00000800000000000000" pitchFamily="50" charset="0"/>
              </a:rPr>
              <a:t>Blue Belt Training</a:t>
            </a:r>
            <a:endParaRPr lang="en-GB" sz="4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33FA0C-309D-4D5D-8894-4C3CD178D8F4}"/>
              </a:ext>
            </a:extLst>
          </p:cNvPr>
          <p:cNvSpPr txBox="1">
            <a:spLocks/>
          </p:cNvSpPr>
          <p:nvPr/>
        </p:nvSpPr>
        <p:spPr>
          <a:xfrm>
            <a:off x="685800" y="2240911"/>
            <a:ext cx="10058400" cy="914400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AIM : Governance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58346F-19CC-4307-B205-FBDF1FD8F530}"/>
              </a:ext>
            </a:extLst>
          </p:cNvPr>
          <p:cNvGrpSpPr/>
          <p:nvPr/>
        </p:nvGrpSpPr>
        <p:grpSpPr>
          <a:xfrm>
            <a:off x="685800" y="3934201"/>
            <a:ext cx="4751371" cy="663906"/>
            <a:chOff x="685800" y="3934201"/>
            <a:chExt cx="4751371" cy="6639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3155E-65E5-4D50-8709-7B9B1ECC1BC0}"/>
                </a:ext>
              </a:extLst>
            </p:cNvPr>
            <p:cNvSpPr/>
            <p:nvPr/>
          </p:nvSpPr>
          <p:spPr>
            <a:xfrm>
              <a:off x="685800" y="3934201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C1C602-B338-4D15-8B75-E5CBBB311F36}"/>
                </a:ext>
              </a:extLst>
            </p:cNvPr>
            <p:cNvSpPr txBox="1"/>
            <p:nvPr/>
          </p:nvSpPr>
          <p:spPr>
            <a:xfrm>
              <a:off x="1495066" y="4061147"/>
              <a:ext cx="3942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How to review and approve trends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A5E237-8B95-41B1-A078-9F19A8BA4A18}"/>
              </a:ext>
            </a:extLst>
          </p:cNvPr>
          <p:cNvGrpSpPr/>
          <p:nvPr/>
        </p:nvGrpSpPr>
        <p:grpSpPr>
          <a:xfrm>
            <a:off x="11596914" y="3934201"/>
            <a:ext cx="2463800" cy="3138266"/>
            <a:chOff x="11480799" y="2539741"/>
            <a:chExt cx="2463800" cy="313826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F94AB1-3C12-4AD6-A91F-524E50B9117F}"/>
                </a:ext>
              </a:extLst>
            </p:cNvPr>
            <p:cNvSpPr/>
            <p:nvPr/>
          </p:nvSpPr>
          <p:spPr>
            <a:xfrm>
              <a:off x="11480799" y="3470790"/>
              <a:ext cx="2463800" cy="22072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Target roles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GB" sz="1600" dirty="0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DSD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CT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Industry PODS</a:t>
              </a:r>
            </a:p>
          </p:txBody>
        </p:sp>
        <p:sp>
          <p:nvSpPr>
            <p:cNvPr id="24" name="Freeform 50">
              <a:extLst>
                <a:ext uri="{FF2B5EF4-FFF2-40B4-BE49-F238E27FC236}">
                  <a16:creationId xmlns:a16="http://schemas.microsoft.com/office/drawing/2014/main" id="{EBD1590A-3247-4DAF-9880-949282A179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64051" y="2539741"/>
              <a:ext cx="897296" cy="822960"/>
            </a:xfrm>
            <a:custGeom>
              <a:avLst/>
              <a:gdLst>
                <a:gd name="T0" fmla="*/ 336 w 1152"/>
                <a:gd name="T1" fmla="*/ 336 h 1056"/>
                <a:gd name="T2" fmla="*/ 192 w 1152"/>
                <a:gd name="T3" fmla="*/ 480 h 1056"/>
                <a:gd name="T4" fmla="*/ 48 w 1152"/>
                <a:gd name="T5" fmla="*/ 336 h 1056"/>
                <a:gd name="T6" fmla="*/ 192 w 1152"/>
                <a:gd name="T7" fmla="*/ 192 h 1056"/>
                <a:gd name="T8" fmla="*/ 336 w 1152"/>
                <a:gd name="T9" fmla="*/ 336 h 1056"/>
                <a:gd name="T10" fmla="*/ 576 w 1152"/>
                <a:gd name="T11" fmla="*/ 0 h 1056"/>
                <a:gd name="T12" fmla="*/ 432 w 1152"/>
                <a:gd name="T13" fmla="*/ 144 h 1056"/>
                <a:gd name="T14" fmla="*/ 576 w 1152"/>
                <a:gd name="T15" fmla="*/ 288 h 1056"/>
                <a:gd name="T16" fmla="*/ 720 w 1152"/>
                <a:gd name="T17" fmla="*/ 144 h 1056"/>
                <a:gd name="T18" fmla="*/ 576 w 1152"/>
                <a:gd name="T19" fmla="*/ 0 h 1056"/>
                <a:gd name="T20" fmla="*/ 960 w 1152"/>
                <a:gd name="T21" fmla="*/ 192 h 1056"/>
                <a:gd name="T22" fmla="*/ 816 w 1152"/>
                <a:gd name="T23" fmla="*/ 336 h 1056"/>
                <a:gd name="T24" fmla="*/ 960 w 1152"/>
                <a:gd name="T25" fmla="*/ 480 h 1056"/>
                <a:gd name="T26" fmla="*/ 1104 w 1152"/>
                <a:gd name="T27" fmla="*/ 336 h 1056"/>
                <a:gd name="T28" fmla="*/ 960 w 1152"/>
                <a:gd name="T29" fmla="*/ 192 h 1056"/>
                <a:gd name="T30" fmla="*/ 960 w 1152"/>
                <a:gd name="T31" fmla="*/ 480 h 1056"/>
                <a:gd name="T32" fmla="*/ 768 w 1152"/>
                <a:gd name="T33" fmla="*/ 672 h 1056"/>
                <a:gd name="T34" fmla="*/ 768 w 1152"/>
                <a:gd name="T35" fmla="*/ 480 h 1056"/>
                <a:gd name="T36" fmla="*/ 576 w 1152"/>
                <a:gd name="T37" fmla="*/ 288 h 1056"/>
                <a:gd name="T38" fmla="*/ 384 w 1152"/>
                <a:gd name="T39" fmla="*/ 480 h 1056"/>
                <a:gd name="T40" fmla="*/ 384 w 1152"/>
                <a:gd name="T41" fmla="*/ 672 h 1056"/>
                <a:gd name="T42" fmla="*/ 192 w 1152"/>
                <a:gd name="T43" fmla="*/ 480 h 1056"/>
                <a:gd name="T44" fmla="*/ 0 w 1152"/>
                <a:gd name="T45" fmla="*/ 672 h 1056"/>
                <a:gd name="T46" fmla="*/ 0 w 1152"/>
                <a:gd name="T47" fmla="*/ 864 h 1056"/>
                <a:gd name="T48" fmla="*/ 1152 w 1152"/>
                <a:gd name="T49" fmla="*/ 864 h 1056"/>
                <a:gd name="T50" fmla="*/ 1152 w 1152"/>
                <a:gd name="T51" fmla="*/ 672 h 1056"/>
                <a:gd name="T52" fmla="*/ 960 w 1152"/>
                <a:gd name="T53" fmla="*/ 480 h 1056"/>
                <a:gd name="T54" fmla="*/ 1152 w 1152"/>
                <a:gd name="T55" fmla="*/ 960 h 1056"/>
                <a:gd name="T56" fmla="*/ 0 w 1152"/>
                <a:gd name="T57" fmla="*/ 960 h 1056"/>
                <a:gd name="T58" fmla="*/ 0 w 1152"/>
                <a:gd name="T59" fmla="*/ 1056 h 1056"/>
                <a:gd name="T60" fmla="*/ 1152 w 1152"/>
                <a:gd name="T61" fmla="*/ 1056 h 1056"/>
                <a:gd name="T62" fmla="*/ 1152 w 1152"/>
                <a:gd name="T63" fmla="*/ 96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056">
                  <a:moveTo>
                    <a:pt x="336" y="336"/>
                  </a:moveTo>
                  <a:cubicBezTo>
                    <a:pt x="336" y="416"/>
                    <a:pt x="272" y="480"/>
                    <a:pt x="192" y="480"/>
                  </a:cubicBezTo>
                  <a:cubicBezTo>
                    <a:pt x="112" y="480"/>
                    <a:pt x="48" y="416"/>
                    <a:pt x="48" y="336"/>
                  </a:cubicBezTo>
                  <a:cubicBezTo>
                    <a:pt x="48" y="256"/>
                    <a:pt x="112" y="192"/>
                    <a:pt x="192" y="192"/>
                  </a:cubicBezTo>
                  <a:cubicBezTo>
                    <a:pt x="272" y="192"/>
                    <a:pt x="336" y="256"/>
                    <a:pt x="336" y="336"/>
                  </a:cubicBezTo>
                  <a:close/>
                  <a:moveTo>
                    <a:pt x="576" y="0"/>
                  </a:moveTo>
                  <a:cubicBezTo>
                    <a:pt x="496" y="0"/>
                    <a:pt x="432" y="64"/>
                    <a:pt x="432" y="144"/>
                  </a:cubicBezTo>
                  <a:cubicBezTo>
                    <a:pt x="432" y="224"/>
                    <a:pt x="496" y="288"/>
                    <a:pt x="576" y="288"/>
                  </a:cubicBezTo>
                  <a:cubicBezTo>
                    <a:pt x="656" y="288"/>
                    <a:pt x="720" y="224"/>
                    <a:pt x="720" y="144"/>
                  </a:cubicBezTo>
                  <a:cubicBezTo>
                    <a:pt x="720" y="64"/>
                    <a:pt x="656" y="0"/>
                    <a:pt x="576" y="0"/>
                  </a:cubicBezTo>
                  <a:close/>
                  <a:moveTo>
                    <a:pt x="960" y="192"/>
                  </a:moveTo>
                  <a:cubicBezTo>
                    <a:pt x="880" y="192"/>
                    <a:pt x="816" y="256"/>
                    <a:pt x="816" y="336"/>
                  </a:cubicBezTo>
                  <a:cubicBezTo>
                    <a:pt x="816" y="416"/>
                    <a:pt x="880" y="480"/>
                    <a:pt x="960" y="480"/>
                  </a:cubicBezTo>
                  <a:cubicBezTo>
                    <a:pt x="1040" y="480"/>
                    <a:pt x="1104" y="416"/>
                    <a:pt x="1104" y="336"/>
                  </a:cubicBezTo>
                  <a:cubicBezTo>
                    <a:pt x="1104" y="256"/>
                    <a:pt x="1040" y="192"/>
                    <a:pt x="960" y="192"/>
                  </a:cubicBezTo>
                  <a:close/>
                  <a:moveTo>
                    <a:pt x="960" y="480"/>
                  </a:moveTo>
                  <a:cubicBezTo>
                    <a:pt x="854" y="480"/>
                    <a:pt x="768" y="566"/>
                    <a:pt x="768" y="672"/>
                  </a:cubicBezTo>
                  <a:cubicBezTo>
                    <a:pt x="768" y="480"/>
                    <a:pt x="768" y="480"/>
                    <a:pt x="768" y="480"/>
                  </a:cubicBezTo>
                  <a:cubicBezTo>
                    <a:pt x="768" y="374"/>
                    <a:pt x="682" y="288"/>
                    <a:pt x="576" y="288"/>
                  </a:cubicBezTo>
                  <a:cubicBezTo>
                    <a:pt x="470" y="288"/>
                    <a:pt x="384" y="374"/>
                    <a:pt x="384" y="480"/>
                  </a:cubicBezTo>
                  <a:cubicBezTo>
                    <a:pt x="384" y="672"/>
                    <a:pt x="384" y="672"/>
                    <a:pt x="384" y="672"/>
                  </a:cubicBezTo>
                  <a:cubicBezTo>
                    <a:pt x="384" y="566"/>
                    <a:pt x="298" y="480"/>
                    <a:pt x="192" y="480"/>
                  </a:cubicBezTo>
                  <a:cubicBezTo>
                    <a:pt x="86" y="480"/>
                    <a:pt x="0" y="566"/>
                    <a:pt x="0" y="672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672"/>
                    <a:pt x="1152" y="672"/>
                    <a:pt x="1152" y="672"/>
                  </a:cubicBezTo>
                  <a:cubicBezTo>
                    <a:pt x="1152" y="566"/>
                    <a:pt x="1066" y="480"/>
                    <a:pt x="960" y="480"/>
                  </a:cubicBezTo>
                  <a:close/>
                  <a:moveTo>
                    <a:pt x="1152" y="960"/>
                  </a:moveTo>
                  <a:cubicBezTo>
                    <a:pt x="0" y="960"/>
                    <a:pt x="0" y="960"/>
                    <a:pt x="0" y="960"/>
                  </a:cubicBezTo>
                  <a:cubicBezTo>
                    <a:pt x="0" y="1056"/>
                    <a:pt x="0" y="1056"/>
                    <a:pt x="0" y="1056"/>
                  </a:cubicBezTo>
                  <a:cubicBezTo>
                    <a:pt x="1152" y="1056"/>
                    <a:pt x="1152" y="1056"/>
                    <a:pt x="1152" y="1056"/>
                  </a:cubicBezTo>
                  <a:lnTo>
                    <a:pt x="1152" y="9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149A2A6-3253-451A-B07F-FED5A7431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2938" y="424172"/>
            <a:ext cx="1956908" cy="195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1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next to a window&#10;&#10;Description automatically generated">
            <a:extLst>
              <a:ext uri="{FF2B5EF4-FFF2-40B4-BE49-F238E27FC236}">
                <a16:creationId xmlns:a16="http://schemas.microsoft.com/office/drawing/2014/main" id="{560C6F17-D018-488F-9875-197D811550B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465719"/>
            <a:ext cx="16562596" cy="11053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AE3442-2343-407E-B74A-DC8B565D7620}"/>
              </a:ext>
            </a:extLst>
          </p:cNvPr>
          <p:cNvSpPr txBox="1"/>
          <p:nvPr/>
        </p:nvSpPr>
        <p:spPr>
          <a:xfrm>
            <a:off x="516255" y="128796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6600" b="1" dirty="0">
              <a:latin typeface="GT Walsheim Pro Bold" panose="00000800000000000000" pitchFamily="50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6E4D268-E0F6-4BFB-B13E-6905EC5B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latin typeface="GT Walsheim Pro Bold" panose="00000800000000000000" pitchFamily="50" charset="0"/>
              </a:rPr>
              <a:t>DXC Digital Explorer:</a:t>
            </a:r>
            <a:br>
              <a:rPr lang="en-GB" sz="4800" dirty="0">
                <a:latin typeface="GT Walsheim Pro Bold" panose="00000800000000000000" pitchFamily="50" charset="0"/>
              </a:rPr>
            </a:br>
            <a:r>
              <a:rPr lang="en-GB" sz="4800" dirty="0">
                <a:latin typeface="GT Walsheim Pro Bold" panose="00000800000000000000" pitchFamily="50" charset="0"/>
              </a:rPr>
              <a:t>Black Belt Training</a:t>
            </a:r>
            <a:endParaRPr lang="en-GB" sz="4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33FA0C-309D-4D5D-8894-4C3CD178D8F4}"/>
              </a:ext>
            </a:extLst>
          </p:cNvPr>
          <p:cNvSpPr txBox="1">
            <a:spLocks/>
          </p:cNvSpPr>
          <p:nvPr/>
        </p:nvSpPr>
        <p:spPr>
          <a:xfrm>
            <a:off x="685800" y="2240911"/>
            <a:ext cx="10058400" cy="914400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AIM : Platform Skills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58346F-19CC-4307-B205-FBDF1FD8F530}"/>
              </a:ext>
            </a:extLst>
          </p:cNvPr>
          <p:cNvGrpSpPr/>
          <p:nvPr/>
        </p:nvGrpSpPr>
        <p:grpSpPr>
          <a:xfrm>
            <a:off x="685800" y="3934201"/>
            <a:ext cx="4174290" cy="663906"/>
            <a:chOff x="685800" y="3934201"/>
            <a:chExt cx="4174290" cy="6639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3155E-65E5-4D50-8709-7B9B1ECC1BC0}"/>
                </a:ext>
              </a:extLst>
            </p:cNvPr>
            <p:cNvSpPr/>
            <p:nvPr/>
          </p:nvSpPr>
          <p:spPr>
            <a:xfrm>
              <a:off x="685800" y="3934201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C1C602-B338-4D15-8B75-E5CBBB311F36}"/>
                </a:ext>
              </a:extLst>
            </p:cNvPr>
            <p:cNvSpPr txBox="1"/>
            <p:nvPr/>
          </p:nvSpPr>
          <p:spPr>
            <a:xfrm>
              <a:off x="1495066" y="4061147"/>
              <a:ext cx="33650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Creating a roadmap template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57361-E6D3-4706-9FC7-A794DA318847}"/>
              </a:ext>
            </a:extLst>
          </p:cNvPr>
          <p:cNvGrpSpPr/>
          <p:nvPr/>
        </p:nvGrpSpPr>
        <p:grpSpPr>
          <a:xfrm>
            <a:off x="685800" y="4598107"/>
            <a:ext cx="2789295" cy="871903"/>
            <a:chOff x="685800" y="4598107"/>
            <a:chExt cx="2789295" cy="87190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2BF761-5DFC-4414-A8FD-E8A33D3DE817}"/>
                </a:ext>
              </a:extLst>
            </p:cNvPr>
            <p:cNvCxnSpPr>
              <a:stCxn id="15" idx="4"/>
              <a:endCxn id="16" idx="0"/>
            </p:cNvCxnSpPr>
            <p:nvPr/>
          </p:nvCxnSpPr>
          <p:spPr>
            <a:xfrm>
              <a:off x="1017753" y="4598107"/>
              <a:ext cx="0" cy="20799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E59D41-CB62-4ACE-86DA-41371357936F}"/>
                </a:ext>
              </a:extLst>
            </p:cNvPr>
            <p:cNvSpPr/>
            <p:nvPr/>
          </p:nvSpPr>
          <p:spPr>
            <a:xfrm>
              <a:off x="685800" y="4806104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167C3-F26F-4C90-AF44-5BDD4765C762}"/>
                </a:ext>
              </a:extLst>
            </p:cNvPr>
            <p:cNvSpPr txBox="1"/>
            <p:nvPr/>
          </p:nvSpPr>
          <p:spPr>
            <a:xfrm>
              <a:off x="1495066" y="493380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Program groups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B0319E-DD74-4B01-B856-6895F9C3DEA1}"/>
              </a:ext>
            </a:extLst>
          </p:cNvPr>
          <p:cNvGrpSpPr/>
          <p:nvPr/>
        </p:nvGrpSpPr>
        <p:grpSpPr>
          <a:xfrm>
            <a:off x="685800" y="5470010"/>
            <a:ext cx="8008673" cy="871903"/>
            <a:chOff x="685800" y="5470010"/>
            <a:chExt cx="8008673" cy="87190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E65CA7-F25B-4690-8ECB-BB51E0896081}"/>
                </a:ext>
              </a:extLst>
            </p:cNvPr>
            <p:cNvSpPr/>
            <p:nvPr/>
          </p:nvSpPr>
          <p:spPr>
            <a:xfrm>
              <a:off x="685800" y="5678007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2A274-24B0-4280-9E26-70EB19FF2488}"/>
                </a:ext>
              </a:extLst>
            </p:cNvPr>
            <p:cNvSpPr txBox="1"/>
            <p:nvPr/>
          </p:nvSpPr>
          <p:spPr>
            <a:xfrm>
              <a:off x="1495066" y="5806453"/>
              <a:ext cx="7199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Alternative ways to add content to your workspace or playbook 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93FA384-8815-40E0-B175-020FAEF319A4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017753" y="5470010"/>
              <a:ext cx="0" cy="20799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A5E237-8B95-41B1-A078-9F19A8BA4A18}"/>
              </a:ext>
            </a:extLst>
          </p:cNvPr>
          <p:cNvGrpSpPr/>
          <p:nvPr/>
        </p:nvGrpSpPr>
        <p:grpSpPr>
          <a:xfrm>
            <a:off x="11596914" y="3934201"/>
            <a:ext cx="2463800" cy="3138266"/>
            <a:chOff x="11480799" y="2539741"/>
            <a:chExt cx="2463800" cy="313826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F94AB1-3C12-4AD6-A91F-524E50B9117F}"/>
                </a:ext>
              </a:extLst>
            </p:cNvPr>
            <p:cNvSpPr/>
            <p:nvPr/>
          </p:nvSpPr>
          <p:spPr>
            <a:xfrm>
              <a:off x="11480799" y="3470790"/>
              <a:ext cx="2463800" cy="22072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Target roles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GB" sz="1600" dirty="0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All DXC Employees</a:t>
              </a:r>
            </a:p>
          </p:txBody>
        </p:sp>
        <p:sp>
          <p:nvSpPr>
            <p:cNvPr id="24" name="Freeform 50">
              <a:extLst>
                <a:ext uri="{FF2B5EF4-FFF2-40B4-BE49-F238E27FC236}">
                  <a16:creationId xmlns:a16="http://schemas.microsoft.com/office/drawing/2014/main" id="{EBD1590A-3247-4DAF-9880-949282A179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64051" y="2539741"/>
              <a:ext cx="897296" cy="822960"/>
            </a:xfrm>
            <a:custGeom>
              <a:avLst/>
              <a:gdLst>
                <a:gd name="T0" fmla="*/ 336 w 1152"/>
                <a:gd name="T1" fmla="*/ 336 h 1056"/>
                <a:gd name="T2" fmla="*/ 192 w 1152"/>
                <a:gd name="T3" fmla="*/ 480 h 1056"/>
                <a:gd name="T4" fmla="*/ 48 w 1152"/>
                <a:gd name="T5" fmla="*/ 336 h 1056"/>
                <a:gd name="T6" fmla="*/ 192 w 1152"/>
                <a:gd name="T7" fmla="*/ 192 h 1056"/>
                <a:gd name="T8" fmla="*/ 336 w 1152"/>
                <a:gd name="T9" fmla="*/ 336 h 1056"/>
                <a:gd name="T10" fmla="*/ 576 w 1152"/>
                <a:gd name="T11" fmla="*/ 0 h 1056"/>
                <a:gd name="T12" fmla="*/ 432 w 1152"/>
                <a:gd name="T13" fmla="*/ 144 h 1056"/>
                <a:gd name="T14" fmla="*/ 576 w 1152"/>
                <a:gd name="T15" fmla="*/ 288 h 1056"/>
                <a:gd name="T16" fmla="*/ 720 w 1152"/>
                <a:gd name="T17" fmla="*/ 144 h 1056"/>
                <a:gd name="T18" fmla="*/ 576 w 1152"/>
                <a:gd name="T19" fmla="*/ 0 h 1056"/>
                <a:gd name="T20" fmla="*/ 960 w 1152"/>
                <a:gd name="T21" fmla="*/ 192 h 1056"/>
                <a:gd name="T22" fmla="*/ 816 w 1152"/>
                <a:gd name="T23" fmla="*/ 336 h 1056"/>
                <a:gd name="T24" fmla="*/ 960 w 1152"/>
                <a:gd name="T25" fmla="*/ 480 h 1056"/>
                <a:gd name="T26" fmla="*/ 1104 w 1152"/>
                <a:gd name="T27" fmla="*/ 336 h 1056"/>
                <a:gd name="T28" fmla="*/ 960 w 1152"/>
                <a:gd name="T29" fmla="*/ 192 h 1056"/>
                <a:gd name="T30" fmla="*/ 960 w 1152"/>
                <a:gd name="T31" fmla="*/ 480 h 1056"/>
                <a:gd name="T32" fmla="*/ 768 w 1152"/>
                <a:gd name="T33" fmla="*/ 672 h 1056"/>
                <a:gd name="T34" fmla="*/ 768 w 1152"/>
                <a:gd name="T35" fmla="*/ 480 h 1056"/>
                <a:gd name="T36" fmla="*/ 576 w 1152"/>
                <a:gd name="T37" fmla="*/ 288 h 1056"/>
                <a:gd name="T38" fmla="*/ 384 w 1152"/>
                <a:gd name="T39" fmla="*/ 480 h 1056"/>
                <a:gd name="T40" fmla="*/ 384 w 1152"/>
                <a:gd name="T41" fmla="*/ 672 h 1056"/>
                <a:gd name="T42" fmla="*/ 192 w 1152"/>
                <a:gd name="T43" fmla="*/ 480 h 1056"/>
                <a:gd name="T44" fmla="*/ 0 w 1152"/>
                <a:gd name="T45" fmla="*/ 672 h 1056"/>
                <a:gd name="T46" fmla="*/ 0 w 1152"/>
                <a:gd name="T47" fmla="*/ 864 h 1056"/>
                <a:gd name="T48" fmla="*/ 1152 w 1152"/>
                <a:gd name="T49" fmla="*/ 864 h 1056"/>
                <a:gd name="T50" fmla="*/ 1152 w 1152"/>
                <a:gd name="T51" fmla="*/ 672 h 1056"/>
                <a:gd name="T52" fmla="*/ 960 w 1152"/>
                <a:gd name="T53" fmla="*/ 480 h 1056"/>
                <a:gd name="T54" fmla="*/ 1152 w 1152"/>
                <a:gd name="T55" fmla="*/ 960 h 1056"/>
                <a:gd name="T56" fmla="*/ 0 w 1152"/>
                <a:gd name="T57" fmla="*/ 960 h 1056"/>
                <a:gd name="T58" fmla="*/ 0 w 1152"/>
                <a:gd name="T59" fmla="*/ 1056 h 1056"/>
                <a:gd name="T60" fmla="*/ 1152 w 1152"/>
                <a:gd name="T61" fmla="*/ 1056 h 1056"/>
                <a:gd name="T62" fmla="*/ 1152 w 1152"/>
                <a:gd name="T63" fmla="*/ 96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056">
                  <a:moveTo>
                    <a:pt x="336" y="336"/>
                  </a:moveTo>
                  <a:cubicBezTo>
                    <a:pt x="336" y="416"/>
                    <a:pt x="272" y="480"/>
                    <a:pt x="192" y="480"/>
                  </a:cubicBezTo>
                  <a:cubicBezTo>
                    <a:pt x="112" y="480"/>
                    <a:pt x="48" y="416"/>
                    <a:pt x="48" y="336"/>
                  </a:cubicBezTo>
                  <a:cubicBezTo>
                    <a:pt x="48" y="256"/>
                    <a:pt x="112" y="192"/>
                    <a:pt x="192" y="192"/>
                  </a:cubicBezTo>
                  <a:cubicBezTo>
                    <a:pt x="272" y="192"/>
                    <a:pt x="336" y="256"/>
                    <a:pt x="336" y="336"/>
                  </a:cubicBezTo>
                  <a:close/>
                  <a:moveTo>
                    <a:pt x="576" y="0"/>
                  </a:moveTo>
                  <a:cubicBezTo>
                    <a:pt x="496" y="0"/>
                    <a:pt x="432" y="64"/>
                    <a:pt x="432" y="144"/>
                  </a:cubicBezTo>
                  <a:cubicBezTo>
                    <a:pt x="432" y="224"/>
                    <a:pt x="496" y="288"/>
                    <a:pt x="576" y="288"/>
                  </a:cubicBezTo>
                  <a:cubicBezTo>
                    <a:pt x="656" y="288"/>
                    <a:pt x="720" y="224"/>
                    <a:pt x="720" y="144"/>
                  </a:cubicBezTo>
                  <a:cubicBezTo>
                    <a:pt x="720" y="64"/>
                    <a:pt x="656" y="0"/>
                    <a:pt x="576" y="0"/>
                  </a:cubicBezTo>
                  <a:close/>
                  <a:moveTo>
                    <a:pt x="960" y="192"/>
                  </a:moveTo>
                  <a:cubicBezTo>
                    <a:pt x="880" y="192"/>
                    <a:pt x="816" y="256"/>
                    <a:pt x="816" y="336"/>
                  </a:cubicBezTo>
                  <a:cubicBezTo>
                    <a:pt x="816" y="416"/>
                    <a:pt x="880" y="480"/>
                    <a:pt x="960" y="480"/>
                  </a:cubicBezTo>
                  <a:cubicBezTo>
                    <a:pt x="1040" y="480"/>
                    <a:pt x="1104" y="416"/>
                    <a:pt x="1104" y="336"/>
                  </a:cubicBezTo>
                  <a:cubicBezTo>
                    <a:pt x="1104" y="256"/>
                    <a:pt x="1040" y="192"/>
                    <a:pt x="960" y="192"/>
                  </a:cubicBezTo>
                  <a:close/>
                  <a:moveTo>
                    <a:pt x="960" y="480"/>
                  </a:moveTo>
                  <a:cubicBezTo>
                    <a:pt x="854" y="480"/>
                    <a:pt x="768" y="566"/>
                    <a:pt x="768" y="672"/>
                  </a:cubicBezTo>
                  <a:cubicBezTo>
                    <a:pt x="768" y="480"/>
                    <a:pt x="768" y="480"/>
                    <a:pt x="768" y="480"/>
                  </a:cubicBezTo>
                  <a:cubicBezTo>
                    <a:pt x="768" y="374"/>
                    <a:pt x="682" y="288"/>
                    <a:pt x="576" y="288"/>
                  </a:cubicBezTo>
                  <a:cubicBezTo>
                    <a:pt x="470" y="288"/>
                    <a:pt x="384" y="374"/>
                    <a:pt x="384" y="480"/>
                  </a:cubicBezTo>
                  <a:cubicBezTo>
                    <a:pt x="384" y="672"/>
                    <a:pt x="384" y="672"/>
                    <a:pt x="384" y="672"/>
                  </a:cubicBezTo>
                  <a:cubicBezTo>
                    <a:pt x="384" y="566"/>
                    <a:pt x="298" y="480"/>
                    <a:pt x="192" y="480"/>
                  </a:cubicBezTo>
                  <a:cubicBezTo>
                    <a:pt x="86" y="480"/>
                    <a:pt x="0" y="566"/>
                    <a:pt x="0" y="672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672"/>
                    <a:pt x="1152" y="672"/>
                    <a:pt x="1152" y="672"/>
                  </a:cubicBezTo>
                  <a:cubicBezTo>
                    <a:pt x="1152" y="566"/>
                    <a:pt x="1066" y="480"/>
                    <a:pt x="960" y="480"/>
                  </a:cubicBezTo>
                  <a:close/>
                  <a:moveTo>
                    <a:pt x="1152" y="960"/>
                  </a:moveTo>
                  <a:cubicBezTo>
                    <a:pt x="0" y="960"/>
                    <a:pt x="0" y="960"/>
                    <a:pt x="0" y="960"/>
                  </a:cubicBezTo>
                  <a:cubicBezTo>
                    <a:pt x="0" y="1056"/>
                    <a:pt x="0" y="1056"/>
                    <a:pt x="0" y="1056"/>
                  </a:cubicBezTo>
                  <a:cubicBezTo>
                    <a:pt x="1152" y="1056"/>
                    <a:pt x="1152" y="1056"/>
                    <a:pt x="1152" y="1056"/>
                  </a:cubicBezTo>
                  <a:lnTo>
                    <a:pt x="1152" y="9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30EA9E1-3D68-4954-9943-E6F699B21ED4}"/>
              </a:ext>
            </a:extLst>
          </p:cNvPr>
          <p:cNvGrpSpPr/>
          <p:nvPr/>
        </p:nvGrpSpPr>
        <p:grpSpPr>
          <a:xfrm>
            <a:off x="685800" y="6359476"/>
            <a:ext cx="7252055" cy="871903"/>
            <a:chOff x="685800" y="5470010"/>
            <a:chExt cx="7252055" cy="87190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E4A7D8F-E014-45AF-A85B-663B1089FAFD}"/>
                </a:ext>
              </a:extLst>
            </p:cNvPr>
            <p:cNvSpPr/>
            <p:nvPr/>
          </p:nvSpPr>
          <p:spPr>
            <a:xfrm>
              <a:off x="685800" y="5678007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B6356CF-9FE4-4572-909A-8FF22C3B851C}"/>
                </a:ext>
              </a:extLst>
            </p:cNvPr>
            <p:cNvSpPr txBox="1"/>
            <p:nvPr/>
          </p:nvSpPr>
          <p:spPr>
            <a:xfrm>
              <a:off x="1495066" y="5806453"/>
              <a:ext cx="6442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Sharing content with your client and other external users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DF735BC-C017-455B-9605-78E4932C3996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1017753" y="5470010"/>
              <a:ext cx="0" cy="20799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554C1C82-5D05-4B9D-92C6-350D344D9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0480" y="542924"/>
            <a:ext cx="2110311" cy="21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6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832B6-67BE-44B8-A93E-C3992A3A3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Contributor Journeys 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86086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1F6CC2-AC6A-4227-A0E4-0CF1384FE1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The DXC Digital Explorer Journey maps show potential routes through the Digital Explorer platform to support a client’s Digital Transformation journey.</a:t>
            </a:r>
          </a:p>
          <a:p>
            <a:endParaRPr lang="en-GB" dirty="0"/>
          </a:p>
          <a:p>
            <a:r>
              <a:rPr lang="en-GB" dirty="0"/>
              <a:t>From the initial framing of DXC’s position and showcase solutions to analysing a client challenges to ultimately deliver Digital Solutions.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C24B00-7F2F-43EC-BE76-38F64E7B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 Journey 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10DA4B-697C-4A2F-9B6F-E5CB0B5FF841}"/>
              </a:ext>
            </a:extLst>
          </p:cNvPr>
          <p:cNvSpPr/>
          <p:nvPr/>
        </p:nvSpPr>
        <p:spPr>
          <a:xfrm>
            <a:off x="5156200" y="2057399"/>
            <a:ext cx="8788400" cy="5121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A78A7B-9961-47DD-B385-6D6124B6A3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6233" y="2359656"/>
            <a:ext cx="8488335" cy="451676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D1D24DF-D44D-440D-9AD3-114EE9A4F40B}"/>
              </a:ext>
            </a:extLst>
          </p:cNvPr>
          <p:cNvSpPr/>
          <p:nvPr/>
        </p:nvSpPr>
        <p:spPr>
          <a:xfrm>
            <a:off x="10661355" y="6172201"/>
            <a:ext cx="3759200" cy="1006474"/>
          </a:xfrm>
          <a:prstGeom prst="rightArrow">
            <a:avLst>
              <a:gd name="adj1" fmla="val 50000"/>
              <a:gd name="adj2" fmla="val 41167"/>
            </a:avLst>
          </a:prstGeom>
          <a:ln w="5715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Next Slide for the complete Map</a:t>
            </a:r>
          </a:p>
        </p:txBody>
      </p:sp>
    </p:spTree>
    <p:extLst>
      <p:ext uri="{BB962C8B-B14F-4D97-AF65-F5344CB8AC3E}">
        <p14:creationId xmlns:p14="http://schemas.microsoft.com/office/powerpoint/2010/main" val="158758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041952F-DD7F-4211-BE22-356E1884A2FF}"/>
              </a:ext>
            </a:extLst>
          </p:cNvPr>
          <p:cNvCxnSpPr>
            <a:cxnSpLocks/>
            <a:stCxn id="21" idx="3"/>
          </p:cNvCxnSpPr>
          <p:nvPr/>
        </p:nvCxnSpPr>
        <p:spPr bwMode="auto">
          <a:xfrm>
            <a:off x="4567753" y="5513801"/>
            <a:ext cx="790216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>
            <a:hlinkClick r:id="rId2"/>
            <a:extLst>
              <a:ext uri="{FF2B5EF4-FFF2-40B4-BE49-F238E27FC236}">
                <a16:creationId xmlns:a16="http://schemas.microsoft.com/office/drawing/2014/main" id="{23661B51-4D13-44A2-B4B4-179727B85B69}"/>
              </a:ext>
            </a:extLst>
          </p:cNvPr>
          <p:cNvSpPr txBox="1"/>
          <p:nvPr/>
        </p:nvSpPr>
        <p:spPr>
          <a:xfrm rot="18900000">
            <a:off x="1668355" y="3988025"/>
            <a:ext cx="252703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Import required content</a:t>
            </a:r>
            <a:br>
              <a:rPr lang="en-GB" sz="1200" b="1" dirty="0"/>
            </a:br>
            <a:r>
              <a:rPr lang="en-GB" sz="1100" dirty="0"/>
              <a:t>(e.g. existing primers)</a:t>
            </a:r>
            <a:endParaRPr lang="en-GB" sz="1200" dirty="0"/>
          </a:p>
        </p:txBody>
      </p:sp>
      <p:sp>
        <p:nvSpPr>
          <p:cNvPr id="25" name="TextBox 24">
            <a:hlinkClick r:id="rId2"/>
            <a:extLst>
              <a:ext uri="{FF2B5EF4-FFF2-40B4-BE49-F238E27FC236}">
                <a16:creationId xmlns:a16="http://schemas.microsoft.com/office/drawing/2014/main" id="{22904B9F-4E15-4A18-9C86-3F434E5D4B56}"/>
              </a:ext>
            </a:extLst>
          </p:cNvPr>
          <p:cNvSpPr txBox="1"/>
          <p:nvPr/>
        </p:nvSpPr>
        <p:spPr>
          <a:xfrm rot="18900000">
            <a:off x="1819124" y="3518567"/>
            <a:ext cx="14975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Create workspace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4EA531-D991-4BF3-A71B-68E4FEAE91C4}"/>
              </a:ext>
            </a:extLst>
          </p:cNvPr>
          <p:cNvCxnSpPr>
            <a:cxnSpLocks/>
          </p:cNvCxnSpPr>
          <p:nvPr/>
        </p:nvCxnSpPr>
        <p:spPr bwMode="auto">
          <a:xfrm flipH="1">
            <a:off x="2450754" y="3044355"/>
            <a:ext cx="3861146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82E7295-67A9-41A0-87C2-43B6216949F0}"/>
              </a:ext>
            </a:extLst>
          </p:cNvPr>
          <p:cNvSpPr/>
          <p:nvPr/>
        </p:nvSpPr>
        <p:spPr>
          <a:xfrm>
            <a:off x="414727" y="2808363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/>
              <a:t>Workspaces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749596-6551-4F59-AC0A-D9230084F436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>
            <a:off x="1964493" y="3024280"/>
            <a:ext cx="3838070" cy="12671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EA37CF-2D1A-4BA5-8D6C-1F502F9AD9C4}"/>
              </a:ext>
            </a:extLst>
          </p:cNvPr>
          <p:cNvGrpSpPr/>
          <p:nvPr/>
        </p:nvGrpSpPr>
        <p:grpSpPr>
          <a:xfrm>
            <a:off x="3060900" y="2899039"/>
            <a:ext cx="275822" cy="275822"/>
            <a:chOff x="3855662" y="3430519"/>
            <a:chExt cx="275822" cy="27582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4D8F66-2001-4536-AF0B-DE9506D0D5C1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94D36A7-7881-4A3B-BD1F-1629C3F89574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337FA23C-955F-49A3-8C56-CCF40D2272AF}"/>
              </a:ext>
            </a:extLst>
          </p:cNvPr>
          <p:cNvSpPr/>
          <p:nvPr/>
        </p:nvSpPr>
        <p:spPr>
          <a:xfrm rot="16200000">
            <a:off x="4282374" y="2899040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43B0C9B-2153-4D70-9F54-B1A39F2A9E46}"/>
              </a:ext>
            </a:extLst>
          </p:cNvPr>
          <p:cNvCxnSpPr>
            <a:cxnSpLocks/>
          </p:cNvCxnSpPr>
          <p:nvPr/>
        </p:nvCxnSpPr>
        <p:spPr>
          <a:xfrm flipH="1" flipV="1">
            <a:off x="3809548" y="3059608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37300FF2-6E05-499C-97CC-A6F8AB49C13B}"/>
              </a:ext>
            </a:extLst>
          </p:cNvPr>
          <p:cNvSpPr/>
          <p:nvPr/>
        </p:nvSpPr>
        <p:spPr>
          <a:xfrm rot="16200000">
            <a:off x="4137504" y="3681120"/>
            <a:ext cx="2759024" cy="1182160"/>
          </a:xfrm>
          <a:custGeom>
            <a:avLst/>
            <a:gdLst>
              <a:gd name="connsiteX0" fmla="*/ 2759024 w 2759024"/>
              <a:gd name="connsiteY0" fmla="*/ 137911 h 1182160"/>
              <a:gd name="connsiteX1" fmla="*/ 2621113 w 2759024"/>
              <a:gd name="connsiteY1" fmla="*/ 275822 h 1182160"/>
              <a:gd name="connsiteX2" fmla="*/ 2523595 w 2759024"/>
              <a:gd name="connsiteY2" fmla="*/ 235429 h 1182160"/>
              <a:gd name="connsiteX3" fmla="*/ 2521230 w 2759024"/>
              <a:gd name="connsiteY3" fmla="*/ 231920 h 1182160"/>
              <a:gd name="connsiteX4" fmla="*/ 274747 w 2759024"/>
              <a:gd name="connsiteY4" fmla="*/ 1049573 h 1182160"/>
              <a:gd name="connsiteX5" fmla="*/ 264984 w 2759024"/>
              <a:gd name="connsiteY5" fmla="*/ 1097930 h 1182160"/>
              <a:gd name="connsiteX6" fmla="*/ 137911 w 2759024"/>
              <a:gd name="connsiteY6" fmla="*/ 1182160 h 1182160"/>
              <a:gd name="connsiteX7" fmla="*/ 0 w 2759024"/>
              <a:gd name="connsiteY7" fmla="*/ 1044249 h 1182160"/>
              <a:gd name="connsiteX8" fmla="*/ 137911 w 2759024"/>
              <a:gd name="connsiteY8" fmla="*/ 906338 h 1182160"/>
              <a:gd name="connsiteX9" fmla="*/ 235429 w 2759024"/>
              <a:gd name="connsiteY9" fmla="*/ 946731 h 1182160"/>
              <a:gd name="connsiteX10" fmla="*/ 236631 w 2759024"/>
              <a:gd name="connsiteY10" fmla="*/ 948515 h 1182160"/>
              <a:gd name="connsiteX11" fmla="*/ 2484745 w 2759024"/>
              <a:gd name="connsiteY11" fmla="*/ 130268 h 1182160"/>
              <a:gd name="connsiteX12" fmla="*/ 2494040 w 2759024"/>
              <a:gd name="connsiteY12" fmla="*/ 84230 h 1182160"/>
              <a:gd name="connsiteX13" fmla="*/ 2621113 w 2759024"/>
              <a:gd name="connsiteY13" fmla="*/ 0 h 1182160"/>
              <a:gd name="connsiteX14" fmla="*/ 2759024 w 2759024"/>
              <a:gd name="connsiteY14" fmla="*/ 137911 h 118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9024" h="1182160">
                <a:moveTo>
                  <a:pt x="2759024" y="137911"/>
                </a:moveTo>
                <a:cubicBezTo>
                  <a:pt x="2759024" y="214077"/>
                  <a:pt x="2697279" y="275822"/>
                  <a:pt x="2621113" y="275822"/>
                </a:cubicBezTo>
                <a:cubicBezTo>
                  <a:pt x="2583030" y="275822"/>
                  <a:pt x="2548552" y="260386"/>
                  <a:pt x="2523595" y="235429"/>
                </a:cubicBezTo>
                <a:lnTo>
                  <a:pt x="2521230" y="231920"/>
                </a:lnTo>
                <a:lnTo>
                  <a:pt x="274747" y="1049573"/>
                </a:lnTo>
                <a:lnTo>
                  <a:pt x="264984" y="1097930"/>
                </a:lnTo>
                <a:cubicBezTo>
                  <a:pt x="244048" y="1147429"/>
                  <a:pt x="195035" y="1182160"/>
                  <a:pt x="137911" y="1182160"/>
                </a:cubicBezTo>
                <a:cubicBezTo>
                  <a:pt x="61745" y="1182160"/>
                  <a:pt x="0" y="1120415"/>
                  <a:pt x="0" y="1044249"/>
                </a:cubicBezTo>
                <a:cubicBezTo>
                  <a:pt x="0" y="968083"/>
                  <a:pt x="61745" y="906338"/>
                  <a:pt x="137911" y="906338"/>
                </a:cubicBezTo>
                <a:cubicBezTo>
                  <a:pt x="175994" y="906338"/>
                  <a:pt x="210471" y="921775"/>
                  <a:pt x="235429" y="946731"/>
                </a:cubicBezTo>
                <a:lnTo>
                  <a:pt x="236631" y="948515"/>
                </a:lnTo>
                <a:lnTo>
                  <a:pt x="2484745" y="130268"/>
                </a:lnTo>
                <a:lnTo>
                  <a:pt x="2494040" y="84230"/>
                </a:lnTo>
                <a:cubicBezTo>
                  <a:pt x="2514976" y="34732"/>
                  <a:pt x="2563989" y="0"/>
                  <a:pt x="2621113" y="0"/>
                </a:cubicBezTo>
                <a:cubicBezTo>
                  <a:pt x="2697279" y="0"/>
                  <a:pt x="2759024" y="61745"/>
                  <a:pt x="2759024" y="13791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AB7232-1D90-4AAD-ABAD-277AEBE975B8}"/>
              </a:ext>
            </a:extLst>
          </p:cNvPr>
          <p:cNvSpPr txBox="1"/>
          <p:nvPr/>
        </p:nvSpPr>
        <p:spPr>
          <a:xfrm rot="18900000">
            <a:off x="4096891" y="2045700"/>
            <a:ext cx="216272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dirty="0"/>
              <a:t>Review Recommendations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C518AB-D061-4313-937F-D12E094D666F}"/>
              </a:ext>
            </a:extLst>
          </p:cNvPr>
          <p:cNvSpPr txBox="1"/>
          <p:nvPr/>
        </p:nvSpPr>
        <p:spPr>
          <a:xfrm rot="4135877">
            <a:off x="5135900" y="4120455"/>
            <a:ext cx="11528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900" b="1" i="1" dirty="0"/>
              <a:t>Send to Playbook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5B82A46-12EC-4039-9B61-44203212329A}"/>
              </a:ext>
            </a:extLst>
          </p:cNvPr>
          <p:cNvCxnSpPr>
            <a:cxnSpLocks/>
          </p:cNvCxnSpPr>
          <p:nvPr/>
        </p:nvCxnSpPr>
        <p:spPr>
          <a:xfrm flipH="1" flipV="1">
            <a:off x="6475835" y="5415024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Box 83">
            <a:hlinkClick r:id="rId2"/>
            <a:extLst>
              <a:ext uri="{FF2B5EF4-FFF2-40B4-BE49-F238E27FC236}">
                <a16:creationId xmlns:a16="http://schemas.microsoft.com/office/drawing/2014/main" id="{34692A9D-7A9A-48E6-8261-F2B909E07367}"/>
              </a:ext>
            </a:extLst>
          </p:cNvPr>
          <p:cNvSpPr txBox="1"/>
          <p:nvPr/>
        </p:nvSpPr>
        <p:spPr>
          <a:xfrm rot="18900000">
            <a:off x="4611623" y="6273935"/>
            <a:ext cx="2201430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Enter title and subtitle</a:t>
            </a:r>
          </a:p>
          <a:p>
            <a:pPr algn="r"/>
            <a:r>
              <a:rPr lang="en-GB" sz="1100" dirty="0"/>
              <a:t>Set private/public flag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C4B3662E-5EFF-4D50-8732-CCEB88D8B637}"/>
              </a:ext>
            </a:extLst>
          </p:cNvPr>
          <p:cNvSpPr/>
          <p:nvPr/>
        </p:nvSpPr>
        <p:spPr>
          <a:xfrm rot="16200000">
            <a:off x="8438778" y="5375890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D7ED4215-7DC3-4D15-95CC-8D3120221A17}"/>
              </a:ext>
            </a:extLst>
          </p:cNvPr>
          <p:cNvSpPr/>
          <p:nvPr/>
        </p:nvSpPr>
        <p:spPr>
          <a:xfrm>
            <a:off x="7120213" y="5346478"/>
            <a:ext cx="674188" cy="3346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AA999E5-8509-41DE-AAED-7D7230F3D242}"/>
              </a:ext>
            </a:extLst>
          </p:cNvPr>
          <p:cNvSpPr/>
          <p:nvPr/>
        </p:nvSpPr>
        <p:spPr>
          <a:xfrm rot="16200000">
            <a:off x="9358977" y="5375890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91EA3B2-5B78-407E-A81F-7CEF5B01BA6A}"/>
              </a:ext>
            </a:extLst>
          </p:cNvPr>
          <p:cNvCxnSpPr>
            <a:cxnSpLocks/>
          </p:cNvCxnSpPr>
          <p:nvPr/>
        </p:nvCxnSpPr>
        <p:spPr>
          <a:xfrm flipH="1" flipV="1">
            <a:off x="10279176" y="5308344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CEDA943-56D3-4CF4-A975-E3BFA1E25184}"/>
              </a:ext>
            </a:extLst>
          </p:cNvPr>
          <p:cNvCxnSpPr>
            <a:cxnSpLocks/>
          </p:cNvCxnSpPr>
          <p:nvPr/>
        </p:nvCxnSpPr>
        <p:spPr>
          <a:xfrm flipH="1" flipV="1">
            <a:off x="10923554" y="5308344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TextBox 92">
            <a:hlinkClick r:id="rId2"/>
            <a:extLst>
              <a:ext uri="{FF2B5EF4-FFF2-40B4-BE49-F238E27FC236}">
                <a16:creationId xmlns:a16="http://schemas.microsoft.com/office/drawing/2014/main" id="{20D9F9E2-6FC7-455C-8CCB-469DA778A000}"/>
              </a:ext>
            </a:extLst>
          </p:cNvPr>
          <p:cNvSpPr txBox="1"/>
          <p:nvPr/>
        </p:nvSpPr>
        <p:spPr>
          <a:xfrm rot="18900000">
            <a:off x="8394458" y="4650336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Review Trends</a:t>
            </a:r>
          </a:p>
        </p:txBody>
      </p:sp>
      <p:sp>
        <p:nvSpPr>
          <p:cNvPr id="94" name="TextBox 93">
            <a:hlinkClick r:id="rId2"/>
            <a:extLst>
              <a:ext uri="{FF2B5EF4-FFF2-40B4-BE49-F238E27FC236}">
                <a16:creationId xmlns:a16="http://schemas.microsoft.com/office/drawing/2014/main" id="{5E8D8D46-7E42-4068-AECC-4C08A8D7FA83}"/>
              </a:ext>
            </a:extLst>
          </p:cNvPr>
          <p:cNvSpPr txBox="1"/>
          <p:nvPr/>
        </p:nvSpPr>
        <p:spPr>
          <a:xfrm rot="18900000">
            <a:off x="8001544" y="6060695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Add Solutions</a:t>
            </a:r>
          </a:p>
        </p:txBody>
      </p:sp>
      <p:sp>
        <p:nvSpPr>
          <p:cNvPr id="95" name="TextBox 94">
            <a:hlinkClick r:id="rId2"/>
            <a:extLst>
              <a:ext uri="{FF2B5EF4-FFF2-40B4-BE49-F238E27FC236}">
                <a16:creationId xmlns:a16="http://schemas.microsoft.com/office/drawing/2014/main" id="{98ECE12A-BD75-48BB-BC1B-5A3C189ADAD2}"/>
              </a:ext>
            </a:extLst>
          </p:cNvPr>
          <p:cNvSpPr txBox="1"/>
          <p:nvPr/>
        </p:nvSpPr>
        <p:spPr>
          <a:xfrm rot="18900000">
            <a:off x="10051742" y="4511481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Add Contacts</a:t>
            </a:r>
          </a:p>
        </p:txBody>
      </p:sp>
      <p:sp>
        <p:nvSpPr>
          <p:cNvPr id="96" name="TextBox 95">
            <a:hlinkClick r:id="rId2"/>
            <a:extLst>
              <a:ext uri="{FF2B5EF4-FFF2-40B4-BE49-F238E27FC236}">
                <a16:creationId xmlns:a16="http://schemas.microsoft.com/office/drawing/2014/main" id="{9426EC19-A845-48A1-80D8-0D20A3208860}"/>
              </a:ext>
            </a:extLst>
          </p:cNvPr>
          <p:cNvSpPr txBox="1"/>
          <p:nvPr/>
        </p:nvSpPr>
        <p:spPr>
          <a:xfrm rot="18900000">
            <a:off x="10667230" y="4534396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Add Industry details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02B76E3-3E64-4D23-BB7F-7EE516111DB2}"/>
              </a:ext>
            </a:extLst>
          </p:cNvPr>
          <p:cNvCxnSpPr>
            <a:cxnSpLocks/>
          </p:cNvCxnSpPr>
          <p:nvPr/>
        </p:nvCxnSpPr>
        <p:spPr>
          <a:xfrm flipV="1">
            <a:off x="12469914" y="5341604"/>
            <a:ext cx="1" cy="34439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F3BC0616-780E-4D3A-A016-450CE7313B79}"/>
              </a:ext>
            </a:extLst>
          </p:cNvPr>
          <p:cNvSpPr/>
          <p:nvPr/>
        </p:nvSpPr>
        <p:spPr>
          <a:xfrm rot="16200000">
            <a:off x="11567932" y="5375890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02" name="TextBox 101">
            <a:hlinkClick r:id="rId2"/>
            <a:extLst>
              <a:ext uri="{FF2B5EF4-FFF2-40B4-BE49-F238E27FC236}">
                <a16:creationId xmlns:a16="http://schemas.microsoft.com/office/drawing/2014/main" id="{02E679F1-E2F0-44CA-AFD5-324148F7A087}"/>
              </a:ext>
            </a:extLst>
          </p:cNvPr>
          <p:cNvSpPr txBox="1"/>
          <p:nvPr/>
        </p:nvSpPr>
        <p:spPr>
          <a:xfrm rot="18900000">
            <a:off x="10197240" y="6085503"/>
            <a:ext cx="16615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200" b="1" dirty="0"/>
              <a:t>Save and publish</a:t>
            </a:r>
          </a:p>
        </p:txBody>
      </p:sp>
      <p:sp>
        <p:nvSpPr>
          <p:cNvPr id="103" name="TextBox 102">
            <a:hlinkClick r:id="rId2"/>
            <a:extLst>
              <a:ext uri="{FF2B5EF4-FFF2-40B4-BE49-F238E27FC236}">
                <a16:creationId xmlns:a16="http://schemas.microsoft.com/office/drawing/2014/main" id="{0CC3498A-8DC7-4AFB-9C1C-54B9AD9AAE73}"/>
              </a:ext>
            </a:extLst>
          </p:cNvPr>
          <p:cNvSpPr txBox="1"/>
          <p:nvPr/>
        </p:nvSpPr>
        <p:spPr>
          <a:xfrm rot="18900000">
            <a:off x="7210434" y="4437459"/>
            <a:ext cx="1661590" cy="4462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Create Pages</a:t>
            </a:r>
            <a:br>
              <a:rPr lang="en-GB" sz="1200" b="1" dirty="0"/>
            </a:br>
            <a:r>
              <a:rPr lang="en-GB" sz="1100" dirty="0"/>
              <a:t>see next slide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AC00B9D-57FC-4B20-8CF8-B6D74AE48C05}"/>
              </a:ext>
            </a:extLst>
          </p:cNvPr>
          <p:cNvGrpSpPr/>
          <p:nvPr/>
        </p:nvGrpSpPr>
        <p:grpSpPr>
          <a:xfrm>
            <a:off x="3017987" y="5297884"/>
            <a:ext cx="1549766" cy="431833"/>
            <a:chOff x="5011887" y="5297884"/>
            <a:chExt cx="1549766" cy="4318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78B6DFA-173F-48EA-A9B1-95C0254668EF}"/>
                </a:ext>
              </a:extLst>
            </p:cNvPr>
            <p:cNvSpPr/>
            <p:nvPr/>
          </p:nvSpPr>
          <p:spPr>
            <a:xfrm>
              <a:off x="5011887" y="5297884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sp>
          <p:nvSpPr>
            <p:cNvPr id="48" name="Freeform 77">
              <a:extLst>
                <a:ext uri="{FF2B5EF4-FFF2-40B4-BE49-F238E27FC236}">
                  <a16:creationId xmlns:a16="http://schemas.microsoft.com/office/drawing/2014/main" id="{43FF7AEF-FF9E-4823-9F3B-B3EC9E0076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7428" y="5378800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DAE89CA-315B-4DE5-8AA5-BBC8305E9E9C}"/>
              </a:ext>
            </a:extLst>
          </p:cNvPr>
          <p:cNvGrpSpPr/>
          <p:nvPr/>
        </p:nvGrpSpPr>
        <p:grpSpPr>
          <a:xfrm>
            <a:off x="540360" y="1524779"/>
            <a:ext cx="1298499" cy="1199385"/>
            <a:chOff x="243152" y="707193"/>
            <a:chExt cx="1298499" cy="1199385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12066052-BFBF-4BE8-B879-34C60B39978F}"/>
                </a:ext>
              </a:extLst>
            </p:cNvPr>
            <p:cNvGrpSpPr/>
            <p:nvPr/>
          </p:nvGrpSpPr>
          <p:grpSpPr>
            <a:xfrm>
              <a:off x="666182" y="1131609"/>
              <a:ext cx="452439" cy="774969"/>
              <a:chOff x="3833818" y="37354842"/>
              <a:chExt cx="481013" cy="823912"/>
            </a:xfrm>
            <a:solidFill>
              <a:schemeClr val="tx1"/>
            </a:solidFill>
          </p:grpSpPr>
          <p:sp>
            <p:nvSpPr>
              <p:cNvPr id="108" name="Oval 87">
                <a:extLst>
                  <a:ext uri="{FF2B5EF4-FFF2-40B4-BE49-F238E27FC236}">
                    <a16:creationId xmlns:a16="http://schemas.microsoft.com/office/drawing/2014/main" id="{BBF7EF77-5657-4E6B-9C15-F78547B29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5268" y="37492954"/>
                <a:ext cx="138113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/>
              </a:p>
            </p:txBody>
          </p:sp>
          <p:sp>
            <p:nvSpPr>
              <p:cNvPr id="109" name="Freeform 88">
                <a:extLst>
                  <a:ext uri="{FF2B5EF4-FFF2-40B4-BE49-F238E27FC236}">
                    <a16:creationId xmlns:a16="http://schemas.microsoft.com/office/drawing/2014/main" id="{43B37EC9-74A1-4C6A-8DC7-0AFBF72704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33818" y="37354842"/>
                <a:ext cx="481013" cy="823912"/>
              </a:xfrm>
              <a:custGeom>
                <a:avLst/>
                <a:gdLst>
                  <a:gd name="T0" fmla="*/ 633 w 672"/>
                  <a:gd name="T1" fmla="*/ 494 h 1152"/>
                  <a:gd name="T2" fmla="*/ 672 w 672"/>
                  <a:gd name="T3" fmla="*/ 336 h 1152"/>
                  <a:gd name="T4" fmla="*/ 336 w 672"/>
                  <a:gd name="T5" fmla="*/ 0 h 1152"/>
                  <a:gd name="T6" fmla="*/ 0 w 672"/>
                  <a:gd name="T7" fmla="*/ 336 h 1152"/>
                  <a:gd name="T8" fmla="*/ 39 w 672"/>
                  <a:gd name="T9" fmla="*/ 494 h 1152"/>
                  <a:gd name="T10" fmla="*/ 39 w 672"/>
                  <a:gd name="T11" fmla="*/ 494 h 1152"/>
                  <a:gd name="T12" fmla="*/ 336 w 672"/>
                  <a:gd name="T13" fmla="*/ 1152 h 1152"/>
                  <a:gd name="T14" fmla="*/ 633 w 672"/>
                  <a:gd name="T15" fmla="*/ 494 h 1152"/>
                  <a:gd name="T16" fmla="*/ 336 w 672"/>
                  <a:gd name="T17" fmla="*/ 96 h 1152"/>
                  <a:gd name="T18" fmla="*/ 576 w 672"/>
                  <a:gd name="T19" fmla="*/ 336 h 1152"/>
                  <a:gd name="T20" fmla="*/ 512 w 672"/>
                  <a:gd name="T21" fmla="*/ 499 h 1152"/>
                  <a:gd name="T22" fmla="*/ 336 w 672"/>
                  <a:gd name="T23" fmla="*/ 384 h 1152"/>
                  <a:gd name="T24" fmla="*/ 160 w 672"/>
                  <a:gd name="T25" fmla="*/ 499 h 1152"/>
                  <a:gd name="T26" fmla="*/ 96 w 672"/>
                  <a:gd name="T27" fmla="*/ 336 h 1152"/>
                  <a:gd name="T28" fmla="*/ 336 w 672"/>
                  <a:gd name="T29" fmla="*/ 96 h 1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72" h="1152">
                    <a:moveTo>
                      <a:pt x="633" y="494"/>
                    </a:moveTo>
                    <a:cubicBezTo>
                      <a:pt x="658" y="447"/>
                      <a:pt x="672" y="393"/>
                      <a:pt x="672" y="336"/>
                    </a:cubicBezTo>
                    <a:cubicBezTo>
                      <a:pt x="672" y="150"/>
                      <a:pt x="522" y="0"/>
                      <a:pt x="336" y="0"/>
                    </a:cubicBezTo>
                    <a:cubicBezTo>
                      <a:pt x="150" y="0"/>
                      <a:pt x="0" y="150"/>
                      <a:pt x="0" y="336"/>
                    </a:cubicBezTo>
                    <a:cubicBezTo>
                      <a:pt x="0" y="393"/>
                      <a:pt x="14" y="447"/>
                      <a:pt x="39" y="494"/>
                    </a:cubicBezTo>
                    <a:cubicBezTo>
                      <a:pt x="39" y="494"/>
                      <a:pt x="39" y="494"/>
                      <a:pt x="39" y="494"/>
                    </a:cubicBezTo>
                    <a:cubicBezTo>
                      <a:pt x="336" y="1152"/>
                      <a:pt x="336" y="1152"/>
                      <a:pt x="336" y="1152"/>
                    </a:cubicBezTo>
                    <a:cubicBezTo>
                      <a:pt x="633" y="494"/>
                      <a:pt x="633" y="494"/>
                      <a:pt x="633" y="494"/>
                    </a:cubicBezTo>
                    <a:close/>
                    <a:moveTo>
                      <a:pt x="336" y="96"/>
                    </a:moveTo>
                    <a:cubicBezTo>
                      <a:pt x="469" y="96"/>
                      <a:pt x="576" y="203"/>
                      <a:pt x="576" y="336"/>
                    </a:cubicBezTo>
                    <a:cubicBezTo>
                      <a:pt x="576" y="399"/>
                      <a:pt x="552" y="456"/>
                      <a:pt x="512" y="499"/>
                    </a:cubicBezTo>
                    <a:cubicBezTo>
                      <a:pt x="482" y="431"/>
                      <a:pt x="415" y="384"/>
                      <a:pt x="336" y="384"/>
                    </a:cubicBezTo>
                    <a:cubicBezTo>
                      <a:pt x="257" y="384"/>
                      <a:pt x="190" y="431"/>
                      <a:pt x="160" y="499"/>
                    </a:cubicBezTo>
                    <a:cubicBezTo>
                      <a:pt x="120" y="456"/>
                      <a:pt x="96" y="399"/>
                      <a:pt x="96" y="336"/>
                    </a:cubicBezTo>
                    <a:cubicBezTo>
                      <a:pt x="96" y="203"/>
                      <a:pt x="203" y="96"/>
                      <a:pt x="336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800" dirty="0"/>
              </a:p>
            </p:txBody>
          </p:sp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95591E9-9196-4C10-9891-439B985D7AF6}"/>
                </a:ext>
              </a:extLst>
            </p:cNvPr>
            <p:cNvSpPr txBox="1"/>
            <p:nvPr/>
          </p:nvSpPr>
          <p:spPr>
            <a:xfrm>
              <a:off x="243152" y="707193"/>
              <a:ext cx="1298499" cy="376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Start here</a:t>
              </a:r>
            </a:p>
          </p:txBody>
        </p:sp>
      </p:grpSp>
      <p:sp>
        <p:nvSpPr>
          <p:cNvPr id="112" name="Content Placeholder 42">
            <a:extLst>
              <a:ext uri="{FF2B5EF4-FFF2-40B4-BE49-F238E27FC236}">
                <a16:creationId xmlns:a16="http://schemas.microsoft.com/office/drawing/2014/main" id="{FB58D0D7-D299-436D-8CBD-34F67A7325D5}"/>
              </a:ext>
            </a:extLst>
          </p:cNvPr>
          <p:cNvSpPr txBox="1">
            <a:spLocks/>
          </p:cNvSpPr>
          <p:nvPr/>
        </p:nvSpPr>
        <p:spPr>
          <a:xfrm>
            <a:off x="8823417" y="1155366"/>
            <a:ext cx="5598802" cy="2908505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2600" dirty="0"/>
              <a:t>Scenario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b="0" dirty="0"/>
              <a:t>Create a new playbook following smart document analytics within the digital explorer workspace module.</a:t>
            </a:r>
            <a:br>
              <a:rPr lang="en-GB" b="0" dirty="0"/>
            </a:br>
            <a:endParaRPr lang="en-GB" b="0" dirty="0"/>
          </a:p>
          <a:p>
            <a:pPr>
              <a:lnSpc>
                <a:spcPct val="120000"/>
              </a:lnSpc>
            </a:pPr>
            <a:r>
              <a:rPr lang="en-GB" dirty="0"/>
              <a:t>Kit list</a:t>
            </a:r>
          </a:p>
          <a:p>
            <a:pPr>
              <a:lnSpc>
                <a:spcPct val="120000"/>
              </a:lnSpc>
            </a:pPr>
            <a:r>
              <a:rPr lang="en-GB" b="0" u="sng" dirty="0"/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Support content to help shape your target playbook</a:t>
            </a:r>
            <a:br>
              <a:rPr lang="en-GB" b="0" dirty="0"/>
            </a:br>
            <a:endParaRPr lang="en-GB" b="0" dirty="0"/>
          </a:p>
          <a:p>
            <a:pPr>
              <a:lnSpc>
                <a:spcPct val="120000"/>
              </a:lnSpc>
            </a:pPr>
            <a:r>
              <a:rPr lang="en-GB" dirty="0"/>
              <a:t>Estimated Journey time : 30-60 minutes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A8525075-82B7-4BBE-98D8-EFB06BECC4E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sp>
        <p:nvSpPr>
          <p:cNvPr id="43" name="Freeform 121">
            <a:extLst>
              <a:ext uri="{FF2B5EF4-FFF2-40B4-BE49-F238E27FC236}">
                <a16:creationId xmlns:a16="http://schemas.microsoft.com/office/drawing/2014/main" id="{3013A278-944D-463D-8B0E-2A2C17D99ED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4262" y="2924527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5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7E36-E06F-429C-B138-F4BFAEAAC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890" y="639763"/>
            <a:ext cx="11791709" cy="1417636"/>
          </a:xfrm>
        </p:spPr>
        <p:txBody>
          <a:bodyPr/>
          <a:lstStyle/>
          <a:p>
            <a:r>
              <a:rPr lang="en-GB" dirty="0"/>
              <a:t>Create Pages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331116-927D-4137-BF54-47EBDC6BF449}"/>
              </a:ext>
            </a:extLst>
          </p:cNvPr>
          <p:cNvSpPr/>
          <p:nvPr/>
        </p:nvSpPr>
        <p:spPr>
          <a:xfrm>
            <a:off x="685799" y="639763"/>
            <a:ext cx="1154575" cy="57309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762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E9D093EB-DC4B-4B32-94AC-F5EF25DE0C6C}"/>
              </a:ext>
            </a:extLst>
          </p:cNvPr>
          <p:cNvSpPr txBox="1">
            <a:spLocks/>
          </p:cNvSpPr>
          <p:nvPr/>
        </p:nvSpPr>
        <p:spPr>
          <a:xfrm>
            <a:off x="9829799" y="2057399"/>
            <a:ext cx="4337877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dirty="0"/>
              <a:t>Supporting tools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r>
              <a:rPr lang="en-GB" b="0" dirty="0">
                <a:hlinkClick r:id="rId2"/>
              </a:rPr>
              <a:t>https://typora.io/</a:t>
            </a:r>
            <a:r>
              <a:rPr lang="en-GB" b="0" dirty="0"/>
              <a:t> – markdown editor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552C8E-CEF0-4DED-838E-44E6F3D66472}"/>
              </a:ext>
            </a:extLst>
          </p:cNvPr>
          <p:cNvGrpSpPr/>
          <p:nvPr/>
        </p:nvGrpSpPr>
        <p:grpSpPr>
          <a:xfrm>
            <a:off x="1084995" y="2743009"/>
            <a:ext cx="8484455" cy="3384289"/>
            <a:chOff x="737574" y="2786629"/>
            <a:chExt cx="8484455" cy="3384289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50F64B6-0D78-4069-BABA-3D5FC961F18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7574" y="4661779"/>
              <a:ext cx="8484455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07B38AA-2736-43E8-88CB-02300A4D91C6}"/>
                </a:ext>
              </a:extLst>
            </p:cNvPr>
            <p:cNvCxnSpPr>
              <a:cxnSpLocks/>
              <a:endCxn id="20" idx="3"/>
            </p:cNvCxnSpPr>
            <p:nvPr/>
          </p:nvCxnSpPr>
          <p:spPr bwMode="auto">
            <a:xfrm flipH="1">
              <a:off x="3176058" y="5955002"/>
              <a:ext cx="5782747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DE62378-4C8A-4272-8176-800A23912D1F}"/>
                </a:ext>
              </a:extLst>
            </p:cNvPr>
            <p:cNvSpPr/>
            <p:nvPr/>
          </p:nvSpPr>
          <p:spPr>
            <a:xfrm>
              <a:off x="1626292" y="5739085"/>
              <a:ext cx="1549766" cy="431833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rgbClr val="F2F2F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Local Files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B4CE66F-B9B0-4C90-9162-6438035D811C}"/>
                </a:ext>
              </a:extLst>
            </p:cNvPr>
            <p:cNvSpPr/>
            <p:nvPr/>
          </p:nvSpPr>
          <p:spPr>
            <a:xfrm flipH="1" flipV="1">
              <a:off x="1655177" y="2962848"/>
              <a:ext cx="6597569" cy="1702149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81679EF-42AF-4EBF-A15C-815E3AAD6E92}"/>
                </a:ext>
              </a:extLst>
            </p:cNvPr>
            <p:cNvSpPr/>
            <p:nvPr/>
          </p:nvSpPr>
          <p:spPr>
            <a:xfrm rot="16200000">
              <a:off x="2968539" y="4533974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4CF08C-2BD1-4990-9D13-015C08487D63}"/>
                </a:ext>
              </a:extLst>
            </p:cNvPr>
            <p:cNvSpPr txBox="1"/>
            <p:nvPr/>
          </p:nvSpPr>
          <p:spPr>
            <a:xfrm rot="18900000">
              <a:off x="2276757" y="4959557"/>
              <a:ext cx="89479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Add Page</a:t>
              </a:r>
            </a:p>
          </p:txBody>
        </p:sp>
        <p:sp>
          <p:nvSpPr>
            <p:cNvPr id="45" name="Arrow: Chevron 44">
              <a:extLst>
                <a:ext uri="{FF2B5EF4-FFF2-40B4-BE49-F238E27FC236}">
                  <a16:creationId xmlns:a16="http://schemas.microsoft.com/office/drawing/2014/main" id="{57102FD9-6E91-4BB8-AC5A-2FFB1444FBE7}"/>
                </a:ext>
              </a:extLst>
            </p:cNvPr>
            <p:cNvSpPr/>
            <p:nvPr/>
          </p:nvSpPr>
          <p:spPr>
            <a:xfrm rot="10800000">
              <a:off x="4833841" y="278662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9" name="Arrow: Chevron 48">
              <a:extLst>
                <a:ext uri="{FF2B5EF4-FFF2-40B4-BE49-F238E27FC236}">
                  <a16:creationId xmlns:a16="http://schemas.microsoft.com/office/drawing/2014/main" id="{71F00589-351F-4064-8EB7-4E397DD8C2B0}"/>
                </a:ext>
              </a:extLst>
            </p:cNvPr>
            <p:cNvSpPr/>
            <p:nvPr/>
          </p:nvSpPr>
          <p:spPr>
            <a:xfrm rot="5400000">
              <a:off x="1535056" y="3661096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0" name="Arrow: Chevron 49">
              <a:extLst>
                <a:ext uri="{FF2B5EF4-FFF2-40B4-BE49-F238E27FC236}">
                  <a16:creationId xmlns:a16="http://schemas.microsoft.com/office/drawing/2014/main" id="{CB146C0D-7B0E-4783-BCB3-9520BE9D4587}"/>
                </a:ext>
              </a:extLst>
            </p:cNvPr>
            <p:cNvSpPr/>
            <p:nvPr/>
          </p:nvSpPr>
          <p:spPr>
            <a:xfrm>
              <a:off x="3644112" y="4504144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Arrow: Chevron 50">
              <a:extLst>
                <a:ext uri="{FF2B5EF4-FFF2-40B4-BE49-F238E27FC236}">
                  <a16:creationId xmlns:a16="http://schemas.microsoft.com/office/drawing/2014/main" id="{16FC981F-F3DB-40DD-9017-A32DEF0F8D21}"/>
                </a:ext>
              </a:extLst>
            </p:cNvPr>
            <p:cNvSpPr/>
            <p:nvPr/>
          </p:nvSpPr>
          <p:spPr>
            <a:xfrm>
              <a:off x="5984400" y="452711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08BCE7D-1889-43CB-A6CC-40B1D72D44E9}"/>
                </a:ext>
              </a:extLst>
            </p:cNvPr>
            <p:cNvSpPr/>
            <p:nvPr/>
          </p:nvSpPr>
          <p:spPr>
            <a:xfrm rot="16200000">
              <a:off x="5009353" y="4536584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73E3475-6484-4A7D-AD0B-823A3DECE0D9}"/>
                </a:ext>
              </a:extLst>
            </p:cNvPr>
            <p:cNvSpPr txBox="1"/>
            <p:nvPr/>
          </p:nvSpPr>
          <p:spPr>
            <a:xfrm rot="18900000">
              <a:off x="4366095" y="4952563"/>
              <a:ext cx="8320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Add Text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EDA55C6-C178-477F-9AC3-EFB5C7F46FE6}"/>
                </a:ext>
              </a:extLst>
            </p:cNvPr>
            <p:cNvSpPr txBox="1"/>
            <p:nvPr/>
          </p:nvSpPr>
          <p:spPr>
            <a:xfrm rot="18900000">
              <a:off x="6260710" y="4932354"/>
              <a:ext cx="97174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Add Image</a:t>
              </a:r>
            </a:p>
          </p:txBody>
        </p:sp>
        <p:sp>
          <p:nvSpPr>
            <p:cNvPr id="56" name="Arrow: Chevron 55">
              <a:extLst>
                <a:ext uri="{FF2B5EF4-FFF2-40B4-BE49-F238E27FC236}">
                  <a16:creationId xmlns:a16="http://schemas.microsoft.com/office/drawing/2014/main" id="{C15E58BB-BC96-47B0-8C4F-B11D7AC8C240}"/>
                </a:ext>
              </a:extLst>
            </p:cNvPr>
            <p:cNvSpPr/>
            <p:nvPr/>
          </p:nvSpPr>
          <p:spPr>
            <a:xfrm rot="16200000">
              <a:off x="8132626" y="3661095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AA51E9C-1B9C-47EC-A149-63AECD56861A}"/>
                </a:ext>
              </a:extLst>
            </p:cNvPr>
            <p:cNvSpPr/>
            <p:nvPr/>
          </p:nvSpPr>
          <p:spPr>
            <a:xfrm>
              <a:off x="7034781" y="5817090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72D40B9-DFED-48FB-A439-58EEBBDC0D11}"/>
                </a:ext>
              </a:extLst>
            </p:cNvPr>
            <p:cNvCxnSpPr>
              <a:cxnSpLocks/>
              <a:stCxn id="54" idx="2"/>
            </p:cNvCxnSpPr>
            <p:nvPr/>
          </p:nvCxnSpPr>
          <p:spPr bwMode="auto">
            <a:xfrm flipH="1">
              <a:off x="7173993" y="4815015"/>
              <a:ext cx="14084" cy="1004741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FD3775E-A465-40A3-82D0-1BA389B34C45}"/>
                </a:ext>
              </a:extLst>
            </p:cNvPr>
            <p:cNvSpPr/>
            <p:nvPr/>
          </p:nvSpPr>
          <p:spPr>
            <a:xfrm rot="16200000">
              <a:off x="7050166" y="4539193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169531E-65F8-448E-9E47-3E745D0AD0BC}"/>
              </a:ext>
            </a:extLst>
          </p:cNvPr>
          <p:cNvSpPr/>
          <p:nvPr/>
        </p:nvSpPr>
        <p:spPr>
          <a:xfrm>
            <a:off x="1084995" y="1933574"/>
            <a:ext cx="8539224" cy="5003158"/>
          </a:xfrm>
          <a:prstGeom prst="roundRect">
            <a:avLst>
              <a:gd name="adj" fmla="val 12754"/>
            </a:avLst>
          </a:prstGeom>
          <a:noFill/>
          <a:ln w="7620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8543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4F5D67-3C6C-4C54-990A-DEBF3B5E6E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Rapid Journeys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8B6E69B-5BF5-4FA5-967C-8CE2042247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462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4C3A06F-FC26-4216-B03D-2CC6D51DA8A6}"/>
              </a:ext>
            </a:extLst>
          </p:cNvPr>
          <p:cNvGrpSpPr/>
          <p:nvPr/>
        </p:nvGrpSpPr>
        <p:grpSpPr>
          <a:xfrm>
            <a:off x="5456118" y="7265068"/>
            <a:ext cx="3718165" cy="566533"/>
            <a:chOff x="4853284" y="7386012"/>
            <a:chExt cx="4520002" cy="68870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68DF480-1AE3-4017-AA1C-77FB61519E7E}"/>
                </a:ext>
              </a:extLst>
            </p:cNvPr>
            <p:cNvGrpSpPr/>
            <p:nvPr/>
          </p:nvGrpSpPr>
          <p:grpSpPr>
            <a:xfrm>
              <a:off x="4853284" y="7627672"/>
              <a:ext cx="944302" cy="205388"/>
              <a:chOff x="11556850" y="641113"/>
              <a:chExt cx="1268133" cy="27582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1BE8C2F-0C47-404C-BF7B-7BD6E0688B96}"/>
                  </a:ext>
                </a:extLst>
              </p:cNvPr>
              <p:cNvSpPr/>
              <p:nvPr/>
            </p:nvSpPr>
            <p:spPr>
              <a:xfrm rot="16200000">
                <a:off x="11556850" y="641113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1576E018-A56C-4DBC-A936-721F7D61DE1C}"/>
                  </a:ext>
                </a:extLst>
              </p:cNvPr>
              <p:cNvSpPr txBox="1"/>
              <p:nvPr/>
            </p:nvSpPr>
            <p:spPr>
              <a:xfrm>
                <a:off x="11858052" y="663609"/>
                <a:ext cx="966931" cy="2308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Action Station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9B7066A-934F-4215-B1A8-8FD3FD0326BB}"/>
                </a:ext>
              </a:extLst>
            </p:cNvPr>
            <p:cNvGrpSpPr/>
            <p:nvPr/>
          </p:nvGrpSpPr>
          <p:grpSpPr>
            <a:xfrm>
              <a:off x="7991676" y="7614950"/>
              <a:ext cx="1381610" cy="230832"/>
              <a:chOff x="11643137" y="1929719"/>
              <a:chExt cx="1855408" cy="30999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7" y="2033091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862CACF-ACA5-4F52-8629-2FF9280B548D}"/>
                  </a:ext>
                </a:extLst>
              </p:cNvPr>
              <p:cNvSpPr txBox="1"/>
              <p:nvPr/>
            </p:nvSpPr>
            <p:spPr>
              <a:xfrm>
                <a:off x="11864196" y="1929719"/>
                <a:ext cx="1634349" cy="30999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Achievement point</a:t>
                </a: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6661462" y="7644423"/>
              <a:ext cx="796410" cy="17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sz="900" dirty="0"/>
                <a:t>Transfer Station</a:t>
              </a: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013E4E-7806-4BB6-98EA-2F012C0F1F09}"/>
                </a:ext>
              </a:extLst>
            </p:cNvPr>
            <p:cNvSpPr/>
            <p:nvPr/>
          </p:nvSpPr>
          <p:spPr>
            <a:xfrm>
              <a:off x="6410304" y="7386012"/>
              <a:ext cx="282653" cy="688708"/>
            </a:xfrm>
            <a:custGeom>
              <a:avLst/>
              <a:gdLst>
                <a:gd name="connsiteX0" fmla="*/ 144742 w 282653"/>
                <a:gd name="connsiteY0" fmla="*/ 0 h 688708"/>
                <a:gd name="connsiteX1" fmla="*/ 282653 w 282653"/>
                <a:gd name="connsiteY1" fmla="*/ 137911 h 688708"/>
                <a:gd name="connsiteX2" fmla="*/ 198423 w 282653"/>
                <a:gd name="connsiteY2" fmla="*/ 264985 h 688708"/>
                <a:gd name="connsiteX3" fmla="*/ 195107 w 282653"/>
                <a:gd name="connsiteY3" fmla="*/ 265654 h 688708"/>
                <a:gd name="connsiteX4" fmla="*/ 195107 w 282653"/>
                <a:gd name="connsiteY4" fmla="*/ 426094 h 688708"/>
                <a:gd name="connsiteX5" fmla="*/ 235429 w 282653"/>
                <a:gd name="connsiteY5" fmla="*/ 453280 h 688708"/>
                <a:gd name="connsiteX6" fmla="*/ 275822 w 282653"/>
                <a:gd name="connsiteY6" fmla="*/ 550797 h 688708"/>
                <a:gd name="connsiteX7" fmla="*/ 137911 w 282653"/>
                <a:gd name="connsiteY7" fmla="*/ 688708 h 688708"/>
                <a:gd name="connsiteX8" fmla="*/ 0 w 282653"/>
                <a:gd name="connsiteY8" fmla="*/ 550797 h 688708"/>
                <a:gd name="connsiteX9" fmla="*/ 40393 w 282653"/>
                <a:gd name="connsiteY9" fmla="*/ 453280 h 688708"/>
                <a:gd name="connsiteX10" fmla="*/ 81155 w 282653"/>
                <a:gd name="connsiteY10" fmla="*/ 425797 h 688708"/>
                <a:gd name="connsiteX11" fmla="*/ 81155 w 282653"/>
                <a:gd name="connsiteY11" fmla="*/ 258306 h 688708"/>
                <a:gd name="connsiteX12" fmla="*/ 47224 w 282653"/>
                <a:gd name="connsiteY12" fmla="*/ 235429 h 688708"/>
                <a:gd name="connsiteX13" fmla="*/ 6831 w 282653"/>
                <a:gd name="connsiteY13" fmla="*/ 137911 h 688708"/>
                <a:gd name="connsiteX14" fmla="*/ 144742 w 282653"/>
                <a:gd name="connsiteY14" fmla="*/ 0 h 68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653" h="688708">
                  <a:moveTo>
                    <a:pt x="144742" y="0"/>
                  </a:moveTo>
                  <a:cubicBezTo>
                    <a:pt x="220908" y="0"/>
                    <a:pt x="282653" y="61745"/>
                    <a:pt x="282653" y="137911"/>
                  </a:cubicBezTo>
                  <a:cubicBezTo>
                    <a:pt x="282653" y="195036"/>
                    <a:pt x="247922" y="244048"/>
                    <a:pt x="198423" y="264985"/>
                  </a:cubicBezTo>
                  <a:lnTo>
                    <a:pt x="195107" y="265654"/>
                  </a:lnTo>
                  <a:lnTo>
                    <a:pt x="195107" y="426094"/>
                  </a:lnTo>
                  <a:lnTo>
                    <a:pt x="235429" y="453280"/>
                  </a:lnTo>
                  <a:cubicBezTo>
                    <a:pt x="260386" y="478237"/>
                    <a:pt x="275822" y="512714"/>
                    <a:pt x="275822" y="550797"/>
                  </a:cubicBezTo>
                  <a:cubicBezTo>
                    <a:pt x="275822" y="626963"/>
                    <a:pt x="214077" y="688708"/>
                    <a:pt x="137911" y="688708"/>
                  </a:cubicBezTo>
                  <a:cubicBezTo>
                    <a:pt x="61745" y="688708"/>
                    <a:pt x="0" y="626963"/>
                    <a:pt x="0" y="550797"/>
                  </a:cubicBezTo>
                  <a:cubicBezTo>
                    <a:pt x="0" y="512714"/>
                    <a:pt x="15436" y="478237"/>
                    <a:pt x="40393" y="453280"/>
                  </a:cubicBezTo>
                  <a:lnTo>
                    <a:pt x="81155" y="425797"/>
                  </a:lnTo>
                  <a:lnTo>
                    <a:pt x="81155" y="258306"/>
                  </a:lnTo>
                  <a:lnTo>
                    <a:pt x="47224" y="235429"/>
                  </a:lnTo>
                  <a:cubicBezTo>
                    <a:pt x="22267" y="210472"/>
                    <a:pt x="6831" y="175994"/>
                    <a:pt x="6831" y="137911"/>
                  </a:cubicBezTo>
                  <a:cubicBezTo>
                    <a:pt x="6831" y="61745"/>
                    <a:pt x="68576" y="0"/>
                    <a:pt x="14474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Journey: Find Solutions ~ Extended Journey</a:t>
            </a:r>
          </a:p>
        </p:txBody>
      </p:sp>
      <p:sp>
        <p:nvSpPr>
          <p:cNvPr id="121" name="Content Placeholder 15">
            <a:extLst>
              <a:ext uri="{FF2B5EF4-FFF2-40B4-BE49-F238E27FC236}">
                <a16:creationId xmlns:a16="http://schemas.microsoft.com/office/drawing/2014/main" id="{28757CDD-1285-4CED-81F5-BD56416C7ADA}"/>
              </a:ext>
            </a:extLst>
          </p:cNvPr>
          <p:cNvSpPr txBox="1">
            <a:spLocks/>
          </p:cNvSpPr>
          <p:nvPr/>
        </p:nvSpPr>
        <p:spPr>
          <a:xfrm>
            <a:off x="9829800" y="1981076"/>
            <a:ext cx="411480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Scenario</a:t>
            </a: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dirty="0"/>
              <a:t>Add discovered solutions to a playbook or workspace</a:t>
            </a:r>
          </a:p>
          <a:p>
            <a:pPr>
              <a:lnSpc>
                <a:spcPct val="120000"/>
              </a:lnSpc>
            </a:pPr>
            <a:endParaRPr lang="en-GB" sz="1400" dirty="0"/>
          </a:p>
          <a:p>
            <a:pPr>
              <a:lnSpc>
                <a:spcPct val="120000"/>
              </a:lnSpc>
            </a:pPr>
            <a:r>
              <a:rPr lang="en-GB" sz="1400" dirty="0"/>
              <a:t>Kit list</a:t>
            </a:r>
          </a:p>
          <a:p>
            <a:pPr>
              <a:lnSpc>
                <a:spcPct val="120000"/>
              </a:lnSpc>
            </a:pPr>
            <a:r>
              <a:rPr lang="en-GB" sz="1400" b="0" u="sng" dirty="0"/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Existing workspace (existing or new)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400" b="0" dirty="0"/>
              <a:t>Existing playbook (existing only)</a:t>
            </a:r>
          </a:p>
          <a:p>
            <a:pPr>
              <a:lnSpc>
                <a:spcPct val="120000"/>
              </a:lnSpc>
            </a:pPr>
            <a:endParaRPr lang="en-GB" sz="1400" b="0" dirty="0"/>
          </a:p>
          <a:p>
            <a:pPr>
              <a:lnSpc>
                <a:spcPct val="120000"/>
              </a:lnSpc>
            </a:pPr>
            <a:r>
              <a:rPr lang="en-GB" sz="1400" dirty="0"/>
              <a:t>Estimated Journey time : 5-10 minutes</a:t>
            </a:r>
          </a:p>
          <a:p>
            <a:pPr>
              <a:lnSpc>
                <a:spcPct val="120000"/>
              </a:lnSpc>
            </a:pPr>
            <a:endParaRPr lang="en-GB" b="0" dirty="0"/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endParaRPr lang="en-GB" dirty="0"/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453D0107-8566-4B0C-928E-77EB1B60F6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04AD452-AD60-4E27-8937-865DDFE51B1F}"/>
              </a:ext>
            </a:extLst>
          </p:cNvPr>
          <p:cNvGrpSpPr/>
          <p:nvPr/>
        </p:nvGrpSpPr>
        <p:grpSpPr>
          <a:xfrm>
            <a:off x="292427" y="2102867"/>
            <a:ext cx="7865599" cy="4877694"/>
            <a:chOff x="292427" y="1904753"/>
            <a:chExt cx="7865599" cy="487769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5C2F73B-393F-46EE-9CFA-94054AEB641B}"/>
                </a:ext>
              </a:extLst>
            </p:cNvPr>
            <p:cNvCxnSpPr>
              <a:cxnSpLocks/>
              <a:endCxn id="44" idx="3"/>
            </p:cNvCxnSpPr>
            <p:nvPr/>
          </p:nvCxnSpPr>
          <p:spPr bwMode="auto">
            <a:xfrm flipH="1">
              <a:off x="2235566" y="5254086"/>
              <a:ext cx="3158317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A62A4B3-E63C-4D35-AB3F-0EBBA758F78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842197" y="6563217"/>
              <a:ext cx="4201764" cy="6627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B146F-2549-4636-A1C7-25DF46E56E15}"/>
                </a:ext>
              </a:extLst>
            </p:cNvPr>
            <p:cNvSpPr/>
            <p:nvPr/>
          </p:nvSpPr>
          <p:spPr>
            <a:xfrm>
              <a:off x="292427" y="6350614"/>
              <a:ext cx="154976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Workspaces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55A4EE-97FB-491D-8C02-E12CA12190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55400" y="6566530"/>
              <a:ext cx="4867800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5143EACF-DA0D-46A3-87AA-1A174AC90D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6325" y="6454107"/>
              <a:ext cx="384807" cy="224847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986055E7-C312-4A23-8E3C-6056850725BD}"/>
                </a:ext>
              </a:extLst>
            </p:cNvPr>
            <p:cNvSpPr/>
            <p:nvPr/>
          </p:nvSpPr>
          <p:spPr>
            <a:xfrm flipH="1" flipV="1">
              <a:off x="2955399" y="2847433"/>
              <a:ext cx="3521103" cy="1096403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691951D-DD44-4FF5-958E-838804CDECBD}"/>
                </a:ext>
              </a:extLst>
            </p:cNvPr>
            <p:cNvSpPr/>
            <p:nvPr/>
          </p:nvSpPr>
          <p:spPr>
            <a:xfrm>
              <a:off x="685800" y="3725725"/>
              <a:ext cx="1549766" cy="43183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Solutions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1BE986C-E2F5-4C2C-9BFD-6139B77ED02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194423" y="3936734"/>
              <a:ext cx="2480384" cy="9815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CD45E11-1044-4C23-AE56-C9EB1E1F8E66}"/>
                </a:ext>
              </a:extLst>
            </p:cNvPr>
            <p:cNvSpPr/>
            <p:nvPr/>
          </p:nvSpPr>
          <p:spPr>
            <a:xfrm rot="16200000">
              <a:off x="6356915" y="3238605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5BB912C-DC50-41F0-946D-811C03973D23}"/>
                </a:ext>
              </a:extLst>
            </p:cNvPr>
            <p:cNvSpPr txBox="1"/>
            <p:nvPr/>
          </p:nvSpPr>
          <p:spPr>
            <a:xfrm rot="18900000">
              <a:off x="6329384" y="2543238"/>
              <a:ext cx="182864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Y Primer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B7C747C-E382-4930-B82A-BE21D808D2FE}"/>
                </a:ext>
              </a:extLst>
            </p:cNvPr>
            <p:cNvSpPr txBox="1"/>
            <p:nvPr/>
          </p:nvSpPr>
          <p:spPr>
            <a:xfrm rot="18900000">
              <a:off x="4509823" y="1904753"/>
              <a:ext cx="194636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Solution Datasheet</a:t>
              </a:r>
            </a:p>
          </p:txBody>
        </p:sp>
        <p:sp>
          <p:nvSpPr>
            <p:cNvPr id="39" name="Arrow: Chevron 38">
              <a:extLst>
                <a:ext uri="{FF2B5EF4-FFF2-40B4-BE49-F238E27FC236}">
                  <a16:creationId xmlns:a16="http://schemas.microsoft.com/office/drawing/2014/main" id="{5440A5D4-0982-4FD2-8BF5-09C37156F22C}"/>
                </a:ext>
              </a:extLst>
            </p:cNvPr>
            <p:cNvSpPr/>
            <p:nvPr/>
          </p:nvSpPr>
          <p:spPr>
            <a:xfrm rot="10800000">
              <a:off x="5798679" y="2690676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992AEB78-576E-445D-9ECF-6A0998E14E3F}"/>
                </a:ext>
              </a:extLst>
            </p:cNvPr>
            <p:cNvSpPr/>
            <p:nvPr/>
          </p:nvSpPr>
          <p:spPr>
            <a:xfrm rot="10800000">
              <a:off x="3506867" y="2710250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0219C042-6B0F-4237-8FC5-7F1E0B79A0D5}"/>
                </a:ext>
              </a:extLst>
            </p:cNvPr>
            <p:cNvSpPr/>
            <p:nvPr/>
          </p:nvSpPr>
          <p:spPr>
            <a:xfrm rot="5400000">
              <a:off x="2804759" y="3223690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2" name="Arrow: Chevron 41">
              <a:extLst>
                <a:ext uri="{FF2B5EF4-FFF2-40B4-BE49-F238E27FC236}">
                  <a16:creationId xmlns:a16="http://schemas.microsoft.com/office/drawing/2014/main" id="{97664EB6-0902-480C-87C5-1E4ABD7EA798}"/>
                </a:ext>
              </a:extLst>
            </p:cNvPr>
            <p:cNvSpPr/>
            <p:nvPr/>
          </p:nvSpPr>
          <p:spPr>
            <a:xfrm>
              <a:off x="3517075" y="377098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3" name="Arrow: Chevron 42">
              <a:extLst>
                <a:ext uri="{FF2B5EF4-FFF2-40B4-BE49-F238E27FC236}">
                  <a16:creationId xmlns:a16="http://schemas.microsoft.com/office/drawing/2014/main" id="{C43BE0AA-FD05-4C78-B76E-CB7433657AF2}"/>
                </a:ext>
              </a:extLst>
            </p:cNvPr>
            <p:cNvSpPr/>
            <p:nvPr/>
          </p:nvSpPr>
          <p:spPr>
            <a:xfrm>
              <a:off x="5798679" y="3793964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31F35CB-0001-4858-9ACB-7C9C634A38B5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3309" y="3806641"/>
              <a:ext cx="270000" cy="270000"/>
              <a:chOff x="9857502" y="48105692"/>
              <a:chExt cx="822325" cy="823912"/>
            </a:xfrm>
            <a:solidFill>
              <a:schemeClr val="tx1"/>
            </a:solidFill>
          </p:grpSpPr>
          <p:sp>
            <p:nvSpPr>
              <p:cNvPr id="49" name="Freeform 80">
                <a:extLst>
                  <a:ext uri="{FF2B5EF4-FFF2-40B4-BE49-F238E27FC236}">
                    <a16:creationId xmlns:a16="http://schemas.microsoft.com/office/drawing/2014/main" id="{432CFE54-028B-4682-AFB6-AD616F65C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81">
                <a:extLst>
                  <a:ext uri="{FF2B5EF4-FFF2-40B4-BE49-F238E27FC236}">
                    <a16:creationId xmlns:a16="http://schemas.microsoft.com/office/drawing/2014/main" id="{72A82E49-DA92-44B9-B362-1029821D4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Rectangle 82">
                <a:extLst>
                  <a:ext uri="{FF2B5EF4-FFF2-40B4-BE49-F238E27FC236}">
                    <a16:creationId xmlns:a16="http://schemas.microsoft.com/office/drawing/2014/main" id="{42EC8D2A-7D91-4B22-BE6D-FDF8F0FE2D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10A7580-8051-4AC9-A6F9-52DC090685F1}"/>
                </a:ext>
              </a:extLst>
            </p:cNvPr>
            <p:cNvSpPr/>
            <p:nvPr/>
          </p:nvSpPr>
          <p:spPr>
            <a:xfrm>
              <a:off x="685800" y="5038169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2B70D5D-B413-4B48-B280-4DA7236812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06240" y="5254085"/>
              <a:ext cx="3502660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" name="Freeform 77">
              <a:extLst>
                <a:ext uri="{FF2B5EF4-FFF2-40B4-BE49-F238E27FC236}">
                  <a16:creationId xmlns:a16="http://schemas.microsoft.com/office/drawing/2014/main" id="{B72C26CB-14CC-45BC-B649-1608F67711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4391" y="5116173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DC5D43A-6391-4362-9101-2DF4585EF5DC}"/>
                </a:ext>
              </a:extLst>
            </p:cNvPr>
            <p:cNvSpPr txBox="1"/>
            <p:nvPr/>
          </p:nvSpPr>
          <p:spPr>
            <a:xfrm rot="3600000">
              <a:off x="5736600" y="4633573"/>
              <a:ext cx="66556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b="1" i="1" dirty="0"/>
                <a:t>Add to…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57661D-4213-4E43-9A77-5FBB034058AC}"/>
                </a:ext>
              </a:extLst>
            </p:cNvPr>
            <p:cNvSpPr txBox="1"/>
            <p:nvPr/>
          </p:nvSpPr>
          <p:spPr>
            <a:xfrm rot="3600000">
              <a:off x="5900120" y="5967295"/>
              <a:ext cx="6655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b="1" i="1" dirty="0"/>
                <a:t>Add to…</a:t>
              </a: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9196859-9299-414C-A575-A686D42024C5}"/>
                </a:ext>
              </a:extLst>
            </p:cNvPr>
            <p:cNvSpPr/>
            <p:nvPr/>
          </p:nvSpPr>
          <p:spPr>
            <a:xfrm rot="16200000">
              <a:off x="4078092" y="4356392"/>
              <a:ext cx="2903622" cy="1792477"/>
            </a:xfrm>
            <a:custGeom>
              <a:avLst/>
              <a:gdLst>
                <a:gd name="connsiteX0" fmla="*/ 2903622 w 2903622"/>
                <a:gd name="connsiteY0" fmla="*/ 137911 h 1792477"/>
                <a:gd name="connsiteX1" fmla="*/ 2765711 w 2903622"/>
                <a:gd name="connsiteY1" fmla="*/ 275822 h 1792477"/>
                <a:gd name="connsiteX2" fmla="*/ 2712030 w 2903622"/>
                <a:gd name="connsiteY2" fmla="*/ 264985 h 1792477"/>
                <a:gd name="connsiteX3" fmla="*/ 2684812 w 2903622"/>
                <a:gd name="connsiteY3" fmla="*/ 246633 h 1792477"/>
                <a:gd name="connsiteX4" fmla="*/ 272729 w 2903622"/>
                <a:gd name="connsiteY4" fmla="*/ 1639250 h 1792477"/>
                <a:gd name="connsiteX5" fmla="*/ 275822 w 2903622"/>
                <a:gd name="connsiteY5" fmla="*/ 1654566 h 1792477"/>
                <a:gd name="connsiteX6" fmla="*/ 137911 w 2903622"/>
                <a:gd name="connsiteY6" fmla="*/ 1792477 h 1792477"/>
                <a:gd name="connsiteX7" fmla="*/ 0 w 2903622"/>
                <a:gd name="connsiteY7" fmla="*/ 1654566 h 1792477"/>
                <a:gd name="connsiteX8" fmla="*/ 137911 w 2903622"/>
                <a:gd name="connsiteY8" fmla="*/ 1516655 h 1792477"/>
                <a:gd name="connsiteX9" fmla="*/ 191592 w 2903622"/>
                <a:gd name="connsiteY9" fmla="*/ 1527493 h 1792477"/>
                <a:gd name="connsiteX10" fmla="*/ 218673 w 2903622"/>
                <a:gd name="connsiteY10" fmla="*/ 1545752 h 1792477"/>
                <a:gd name="connsiteX11" fmla="*/ 2630861 w 2903622"/>
                <a:gd name="connsiteY11" fmla="*/ 153074 h 1792477"/>
                <a:gd name="connsiteX12" fmla="*/ 2627800 w 2903622"/>
                <a:gd name="connsiteY12" fmla="*/ 137911 h 1792477"/>
                <a:gd name="connsiteX13" fmla="*/ 2765711 w 2903622"/>
                <a:gd name="connsiteY13" fmla="*/ 0 h 1792477"/>
                <a:gd name="connsiteX14" fmla="*/ 2903622 w 2903622"/>
                <a:gd name="connsiteY14" fmla="*/ 137911 h 1792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03622" h="1792477">
                  <a:moveTo>
                    <a:pt x="2903622" y="137911"/>
                  </a:moveTo>
                  <a:cubicBezTo>
                    <a:pt x="2903622" y="214077"/>
                    <a:pt x="2841877" y="275822"/>
                    <a:pt x="2765711" y="275822"/>
                  </a:cubicBezTo>
                  <a:cubicBezTo>
                    <a:pt x="2746670" y="275822"/>
                    <a:pt x="2728529" y="271963"/>
                    <a:pt x="2712030" y="264985"/>
                  </a:cubicBezTo>
                  <a:lnTo>
                    <a:pt x="2684812" y="246633"/>
                  </a:lnTo>
                  <a:lnTo>
                    <a:pt x="272729" y="1639250"/>
                  </a:lnTo>
                  <a:lnTo>
                    <a:pt x="275822" y="1654566"/>
                  </a:lnTo>
                  <a:cubicBezTo>
                    <a:pt x="275822" y="1730732"/>
                    <a:pt x="214077" y="1792477"/>
                    <a:pt x="137911" y="1792477"/>
                  </a:cubicBezTo>
                  <a:cubicBezTo>
                    <a:pt x="61745" y="1792477"/>
                    <a:pt x="0" y="1730732"/>
                    <a:pt x="0" y="1654566"/>
                  </a:cubicBezTo>
                  <a:cubicBezTo>
                    <a:pt x="0" y="1578400"/>
                    <a:pt x="61745" y="1516655"/>
                    <a:pt x="137911" y="1516655"/>
                  </a:cubicBezTo>
                  <a:cubicBezTo>
                    <a:pt x="156952" y="1516655"/>
                    <a:pt x="175092" y="1520514"/>
                    <a:pt x="191592" y="1527493"/>
                  </a:cubicBezTo>
                  <a:lnTo>
                    <a:pt x="218673" y="1545752"/>
                  </a:lnTo>
                  <a:lnTo>
                    <a:pt x="2630861" y="153074"/>
                  </a:lnTo>
                  <a:lnTo>
                    <a:pt x="2627800" y="137911"/>
                  </a:lnTo>
                  <a:cubicBezTo>
                    <a:pt x="2627800" y="61745"/>
                    <a:pt x="2689545" y="0"/>
                    <a:pt x="2765711" y="0"/>
                  </a:cubicBezTo>
                  <a:cubicBezTo>
                    <a:pt x="2841877" y="0"/>
                    <a:pt x="2903622" y="61745"/>
                    <a:pt x="2903622" y="1379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2BC36C2-943C-4EA8-AC51-F413E7FEBC44}"/>
                </a:ext>
              </a:extLst>
            </p:cNvPr>
            <p:cNvSpPr/>
            <p:nvPr/>
          </p:nvSpPr>
          <p:spPr>
            <a:xfrm rot="16200000">
              <a:off x="4129071" y="3216162"/>
              <a:ext cx="2675922" cy="1664101"/>
            </a:xfrm>
            <a:custGeom>
              <a:avLst/>
              <a:gdLst>
                <a:gd name="connsiteX0" fmla="*/ 2675922 w 2675922"/>
                <a:gd name="connsiteY0" fmla="*/ 137911 h 1664101"/>
                <a:gd name="connsiteX1" fmla="*/ 2538011 w 2675922"/>
                <a:gd name="connsiteY1" fmla="*/ 275822 h 1664101"/>
                <a:gd name="connsiteX2" fmla="*/ 2484330 w 2675922"/>
                <a:gd name="connsiteY2" fmla="*/ 264985 h 1664101"/>
                <a:gd name="connsiteX3" fmla="*/ 2455048 w 2675922"/>
                <a:gd name="connsiteY3" fmla="*/ 245242 h 1664101"/>
                <a:gd name="connsiteX4" fmla="*/ 271704 w 2675922"/>
                <a:gd name="connsiteY4" fmla="*/ 1505796 h 1664101"/>
                <a:gd name="connsiteX5" fmla="*/ 275822 w 2675922"/>
                <a:gd name="connsiteY5" fmla="*/ 1526190 h 1664101"/>
                <a:gd name="connsiteX6" fmla="*/ 137911 w 2675922"/>
                <a:gd name="connsiteY6" fmla="*/ 1664101 h 1664101"/>
                <a:gd name="connsiteX7" fmla="*/ 0 w 2675922"/>
                <a:gd name="connsiteY7" fmla="*/ 1526190 h 1664101"/>
                <a:gd name="connsiteX8" fmla="*/ 137911 w 2675922"/>
                <a:gd name="connsiteY8" fmla="*/ 1388279 h 1664101"/>
                <a:gd name="connsiteX9" fmla="*/ 191592 w 2675922"/>
                <a:gd name="connsiteY9" fmla="*/ 1399117 h 1664101"/>
                <a:gd name="connsiteX10" fmla="*/ 214143 w 2675922"/>
                <a:gd name="connsiteY10" fmla="*/ 1414321 h 1664101"/>
                <a:gd name="connsiteX11" fmla="*/ 2402694 w 2675922"/>
                <a:gd name="connsiteY11" fmla="*/ 150761 h 1664101"/>
                <a:gd name="connsiteX12" fmla="*/ 2400100 w 2675922"/>
                <a:gd name="connsiteY12" fmla="*/ 137911 h 1664101"/>
                <a:gd name="connsiteX13" fmla="*/ 2538011 w 2675922"/>
                <a:gd name="connsiteY13" fmla="*/ 0 h 1664101"/>
                <a:gd name="connsiteX14" fmla="*/ 2675922 w 2675922"/>
                <a:gd name="connsiteY14" fmla="*/ 137911 h 166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675922" h="1664101">
                  <a:moveTo>
                    <a:pt x="2675922" y="137911"/>
                  </a:moveTo>
                  <a:cubicBezTo>
                    <a:pt x="2675922" y="214077"/>
                    <a:pt x="2614177" y="275822"/>
                    <a:pt x="2538011" y="275822"/>
                  </a:cubicBezTo>
                  <a:cubicBezTo>
                    <a:pt x="2518970" y="275822"/>
                    <a:pt x="2500829" y="271963"/>
                    <a:pt x="2484330" y="264985"/>
                  </a:cubicBezTo>
                  <a:lnTo>
                    <a:pt x="2455048" y="245242"/>
                  </a:lnTo>
                  <a:lnTo>
                    <a:pt x="271704" y="1505796"/>
                  </a:lnTo>
                  <a:lnTo>
                    <a:pt x="275822" y="1526190"/>
                  </a:lnTo>
                  <a:cubicBezTo>
                    <a:pt x="275822" y="1602356"/>
                    <a:pt x="214077" y="1664101"/>
                    <a:pt x="137911" y="1664101"/>
                  </a:cubicBezTo>
                  <a:cubicBezTo>
                    <a:pt x="61745" y="1664101"/>
                    <a:pt x="0" y="1602356"/>
                    <a:pt x="0" y="1526190"/>
                  </a:cubicBezTo>
                  <a:cubicBezTo>
                    <a:pt x="0" y="1450024"/>
                    <a:pt x="61745" y="1388279"/>
                    <a:pt x="137911" y="1388279"/>
                  </a:cubicBezTo>
                  <a:cubicBezTo>
                    <a:pt x="156952" y="1388279"/>
                    <a:pt x="175092" y="1392138"/>
                    <a:pt x="191592" y="1399117"/>
                  </a:cubicBezTo>
                  <a:lnTo>
                    <a:pt x="214143" y="1414321"/>
                  </a:lnTo>
                  <a:lnTo>
                    <a:pt x="2402694" y="150761"/>
                  </a:lnTo>
                  <a:lnTo>
                    <a:pt x="2400100" y="137911"/>
                  </a:lnTo>
                  <a:cubicBezTo>
                    <a:pt x="2400100" y="61745"/>
                    <a:pt x="2461845" y="0"/>
                    <a:pt x="2538011" y="0"/>
                  </a:cubicBezTo>
                  <a:cubicBezTo>
                    <a:pt x="2614177" y="0"/>
                    <a:pt x="2675922" y="61745"/>
                    <a:pt x="2675922" y="1379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146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832B6-67BE-44B8-A93E-C3992A3A3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London Innovation Centre</a:t>
            </a:r>
          </a:p>
        </p:txBody>
      </p:sp>
    </p:spTree>
    <p:extLst>
      <p:ext uri="{BB962C8B-B14F-4D97-AF65-F5344CB8AC3E}">
        <p14:creationId xmlns:p14="http://schemas.microsoft.com/office/powerpoint/2010/main" val="32080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384C541-B3C9-4936-B8AE-42E12B2C8266}"/>
              </a:ext>
            </a:extLst>
          </p:cNvPr>
          <p:cNvSpPr/>
          <p:nvPr/>
        </p:nvSpPr>
        <p:spPr>
          <a:xfrm>
            <a:off x="-4368030" y="-1706772"/>
            <a:ext cx="22339064" cy="11953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0E327A-EE81-4776-8EC1-D42AE584D68E}"/>
              </a:ext>
            </a:extLst>
          </p:cNvPr>
          <p:cNvGrpSpPr/>
          <p:nvPr/>
        </p:nvGrpSpPr>
        <p:grpSpPr>
          <a:xfrm>
            <a:off x="-2534956" y="-642431"/>
            <a:ext cx="18672916" cy="9824677"/>
            <a:chOff x="-2291546" y="-701930"/>
            <a:chExt cx="18672916" cy="9824677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140F376-2AA2-437D-BF46-32E747920BA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23290" y="5941965"/>
              <a:ext cx="0" cy="1897481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E0FBEF-A0AE-4C73-A48F-6C811D566B14}"/>
                </a:ext>
              </a:extLst>
            </p:cNvPr>
            <p:cNvCxnSpPr>
              <a:cxnSpLocks/>
              <a:stCxn id="94" idx="0"/>
            </p:cNvCxnSpPr>
            <p:nvPr/>
          </p:nvCxnSpPr>
          <p:spPr bwMode="auto">
            <a:xfrm flipH="1">
              <a:off x="8548494" y="4725312"/>
              <a:ext cx="8386" cy="3102303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1A31463-E4CD-468D-BD8E-06D7911CD14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434036" y="3843266"/>
              <a:ext cx="0" cy="3916212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69B3B08-D310-4A99-90A1-D04CCC91DD49}"/>
                </a:ext>
              </a:extLst>
            </p:cNvPr>
            <p:cNvCxnSpPr>
              <a:cxnSpLocks/>
              <a:stCxn id="97" idx="0"/>
            </p:cNvCxnSpPr>
            <p:nvPr/>
          </p:nvCxnSpPr>
          <p:spPr bwMode="auto">
            <a:xfrm>
              <a:off x="10867586" y="4240339"/>
              <a:ext cx="13342" cy="3587276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384FB7C-D574-4464-956B-42A5FFC0478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340640" y="6030289"/>
              <a:ext cx="6685" cy="1797326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BF4D550-A9B2-46D1-A2C5-B9FE04FB317B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760074" y="2655910"/>
              <a:ext cx="1" cy="5251673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EDF4737-0A71-474B-8ACB-0E7B0A1E7F7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08547" y="1828726"/>
              <a:ext cx="1" cy="5998889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E8E8482-9387-4948-B735-48F69603BAF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962607" y="1004032"/>
              <a:ext cx="0" cy="6878902"/>
            </a:xfrm>
            <a:prstGeom prst="line">
              <a:avLst/>
            </a:prstGeom>
            <a:noFill/>
            <a:ln w="76200" cap="flat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F02CA02-3B7A-402D-A3E7-7CE33D3648F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891566" y="4375772"/>
              <a:ext cx="1839875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AAD25F-6BA5-4641-890B-6091E2E629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6721" y="2699925"/>
              <a:ext cx="12854176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F54597-C84F-4DFA-96E6-D4989503D4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498642" y="2690604"/>
              <a:ext cx="5887188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22F45E-7F69-443E-AF9C-A3F193CDD1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7249" y="2699925"/>
              <a:ext cx="4721463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TextBox 18">
              <a:hlinkClick r:id="rId3"/>
              <a:extLst>
                <a:ext uri="{FF2B5EF4-FFF2-40B4-BE49-F238E27FC236}">
                  <a16:creationId xmlns:a16="http://schemas.microsoft.com/office/drawing/2014/main" id="{43919662-9B63-4203-8454-10CB9B7C7C6B}"/>
                </a:ext>
              </a:extLst>
            </p:cNvPr>
            <p:cNvSpPr txBox="1"/>
            <p:nvPr/>
          </p:nvSpPr>
          <p:spPr>
            <a:xfrm rot="18900000">
              <a:off x="761858" y="3565207"/>
              <a:ext cx="262306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DXC Innovation Flight Plan </a:t>
              </a:r>
            </a:p>
          </p:txBody>
        </p:sp>
        <p:sp>
          <p:nvSpPr>
            <p:cNvPr id="20" name="TextBox 19">
              <a:hlinkClick r:id="rId3"/>
              <a:extLst>
                <a:ext uri="{FF2B5EF4-FFF2-40B4-BE49-F238E27FC236}">
                  <a16:creationId xmlns:a16="http://schemas.microsoft.com/office/drawing/2014/main" id="{D6940CC7-206F-430C-AADC-A76FD786E941}"/>
                </a:ext>
              </a:extLst>
            </p:cNvPr>
            <p:cNvSpPr txBox="1"/>
            <p:nvPr/>
          </p:nvSpPr>
          <p:spPr>
            <a:xfrm rot="18900000">
              <a:off x="2414146" y="3620063"/>
              <a:ext cx="2633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Analyse Client Requirements 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BCC005-EF48-4FAB-8273-B6114D8D270A}"/>
                </a:ext>
              </a:extLst>
            </p:cNvPr>
            <p:cNvCxnSpPr>
              <a:cxnSpLocks/>
              <a:endCxn id="21" idx="3"/>
            </p:cNvCxnSpPr>
            <p:nvPr/>
          </p:nvCxnSpPr>
          <p:spPr bwMode="auto">
            <a:xfrm flipH="1" flipV="1">
              <a:off x="2913265" y="1007810"/>
              <a:ext cx="10632292" cy="3216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A2D548-786A-4F8A-A885-20FE6133F87A}"/>
                </a:ext>
              </a:extLst>
            </p:cNvPr>
            <p:cNvSpPr/>
            <p:nvPr/>
          </p:nvSpPr>
          <p:spPr>
            <a:xfrm>
              <a:off x="606721" y="791893"/>
              <a:ext cx="2306544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Digital Enablement Lab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C8A814C-751C-4B05-9F63-123874B98A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36830" y="1004032"/>
              <a:ext cx="6194611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E7AC18-4F7A-4B46-89CC-6474DDFE487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5755166" y="4374690"/>
              <a:ext cx="6335369" cy="2164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1320E8-7077-4CE6-8CBA-5682230CCE6B}"/>
                </a:ext>
              </a:extLst>
            </p:cNvPr>
            <p:cNvSpPr/>
            <p:nvPr/>
          </p:nvSpPr>
          <p:spPr>
            <a:xfrm>
              <a:off x="4013374" y="4164497"/>
              <a:ext cx="1741791" cy="431833"/>
            </a:xfrm>
            <a:prstGeom prst="rect">
              <a:avLst/>
            </a:prstGeom>
            <a:solidFill>
              <a:schemeClr val="accent5"/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Design Studio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616E6A-0F98-41AF-B7BE-3413257757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7858566" y="6062519"/>
              <a:ext cx="4936369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7CFE5E-6A19-4BD7-96A9-ADE214EF31AA}"/>
                </a:ext>
              </a:extLst>
            </p:cNvPr>
            <p:cNvSpPr/>
            <p:nvPr/>
          </p:nvSpPr>
          <p:spPr>
            <a:xfrm>
              <a:off x="3615966" y="5850447"/>
              <a:ext cx="2865833" cy="43183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Digital Transformation Centre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B96946-A895-4D37-90A1-27E401AECE95}"/>
                </a:ext>
              </a:extLst>
            </p:cNvPr>
            <p:cNvCxnSpPr>
              <a:cxnSpLocks/>
              <a:stCxn id="29" idx="3"/>
            </p:cNvCxnSpPr>
            <p:nvPr/>
          </p:nvCxnSpPr>
          <p:spPr bwMode="auto">
            <a:xfrm flipV="1">
              <a:off x="6481799" y="6057608"/>
              <a:ext cx="5744293" cy="8756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F7D139-9FC8-4F64-B9F4-EFA6087D4F8F}"/>
                </a:ext>
              </a:extLst>
            </p:cNvPr>
            <p:cNvSpPr/>
            <p:nvPr/>
          </p:nvSpPr>
          <p:spPr>
            <a:xfrm rot="16200000">
              <a:off x="4319881" y="1701116"/>
              <a:ext cx="3625126" cy="1969382"/>
            </a:xfrm>
            <a:custGeom>
              <a:avLst/>
              <a:gdLst>
                <a:gd name="connsiteX0" fmla="*/ 3625126 w 3625126"/>
                <a:gd name="connsiteY0" fmla="*/ 1831471 h 1969382"/>
                <a:gd name="connsiteX1" fmla="*/ 3487215 w 3625126"/>
                <a:gd name="connsiteY1" fmla="*/ 1969382 h 1969382"/>
                <a:gd name="connsiteX2" fmla="*/ 3349304 w 3625126"/>
                <a:gd name="connsiteY2" fmla="*/ 1831471 h 1969382"/>
                <a:gd name="connsiteX3" fmla="*/ 3359597 w 3625126"/>
                <a:gd name="connsiteY3" fmla="*/ 1780488 h 1969382"/>
                <a:gd name="connsiteX4" fmla="*/ 1845443 w 3625126"/>
                <a:gd name="connsiteY4" fmla="*/ 266333 h 1969382"/>
                <a:gd name="connsiteX5" fmla="*/ 1798444 w 3625126"/>
                <a:gd name="connsiteY5" fmla="*/ 275822 h 1969382"/>
                <a:gd name="connsiteX6" fmla="*/ 1760825 w 3625126"/>
                <a:gd name="connsiteY6" fmla="*/ 268227 h 1969382"/>
                <a:gd name="connsiteX7" fmla="*/ 276604 w 3625126"/>
                <a:gd name="connsiteY7" fmla="*/ 1752449 h 1969382"/>
                <a:gd name="connsiteX8" fmla="*/ 1682145 w 3625126"/>
                <a:gd name="connsiteY8" fmla="*/ 1752449 h 1969382"/>
                <a:gd name="connsiteX9" fmla="*/ 1682948 w 3625126"/>
                <a:gd name="connsiteY9" fmla="*/ 1748471 h 1969382"/>
                <a:gd name="connsiteX10" fmla="*/ 1810021 w 3625126"/>
                <a:gd name="connsiteY10" fmla="*/ 1664241 h 1969382"/>
                <a:gd name="connsiteX11" fmla="*/ 1947932 w 3625126"/>
                <a:gd name="connsiteY11" fmla="*/ 1802152 h 1969382"/>
                <a:gd name="connsiteX12" fmla="*/ 1810021 w 3625126"/>
                <a:gd name="connsiteY12" fmla="*/ 1940063 h 1969382"/>
                <a:gd name="connsiteX13" fmla="*/ 1712503 w 3625126"/>
                <a:gd name="connsiteY13" fmla="*/ 1899670 h 1969382"/>
                <a:gd name="connsiteX14" fmla="*/ 1686060 w 3625126"/>
                <a:gd name="connsiteY14" fmla="*/ 1860449 h 1969382"/>
                <a:gd name="connsiteX15" fmla="*/ 264769 w 3625126"/>
                <a:gd name="connsiteY15" fmla="*/ 1860449 h 1969382"/>
                <a:gd name="connsiteX16" fmla="*/ 235429 w 3625126"/>
                <a:gd name="connsiteY16" fmla="*/ 1903967 h 1969382"/>
                <a:gd name="connsiteX17" fmla="*/ 137911 w 3625126"/>
                <a:gd name="connsiteY17" fmla="*/ 1944360 h 1969382"/>
                <a:gd name="connsiteX18" fmla="*/ 0 w 3625126"/>
                <a:gd name="connsiteY18" fmla="*/ 1806449 h 1969382"/>
                <a:gd name="connsiteX19" fmla="*/ 137911 w 3625126"/>
                <a:gd name="connsiteY19" fmla="*/ 1668538 h 1969382"/>
                <a:gd name="connsiteX20" fmla="*/ 191592 w 3625126"/>
                <a:gd name="connsiteY20" fmla="*/ 1679376 h 1969382"/>
                <a:gd name="connsiteX21" fmla="*/ 194787 w 3625126"/>
                <a:gd name="connsiteY21" fmla="*/ 1681530 h 1969382"/>
                <a:gd name="connsiteX22" fmla="*/ 1676749 w 3625126"/>
                <a:gd name="connsiteY22" fmla="*/ 199569 h 1969382"/>
                <a:gd name="connsiteX23" fmla="*/ 1671371 w 3625126"/>
                <a:gd name="connsiteY23" fmla="*/ 191592 h 1969382"/>
                <a:gd name="connsiteX24" fmla="*/ 1660533 w 3625126"/>
                <a:gd name="connsiteY24" fmla="*/ 137911 h 1969382"/>
                <a:gd name="connsiteX25" fmla="*/ 1798444 w 3625126"/>
                <a:gd name="connsiteY25" fmla="*/ 0 h 1969382"/>
                <a:gd name="connsiteX26" fmla="*/ 1936355 w 3625126"/>
                <a:gd name="connsiteY26" fmla="*/ 137911 h 1969382"/>
                <a:gd name="connsiteX27" fmla="*/ 1925517 w 3625126"/>
                <a:gd name="connsiteY27" fmla="*/ 191592 h 1969382"/>
                <a:gd name="connsiteX28" fmla="*/ 1924679 w 3625126"/>
                <a:gd name="connsiteY28" fmla="*/ 192835 h 1969382"/>
                <a:gd name="connsiteX29" fmla="*/ 3435787 w 3625126"/>
                <a:gd name="connsiteY29" fmla="*/ 1703943 h 1969382"/>
                <a:gd name="connsiteX30" fmla="*/ 3487215 w 3625126"/>
                <a:gd name="connsiteY30" fmla="*/ 1693560 h 1969382"/>
                <a:gd name="connsiteX31" fmla="*/ 3625126 w 3625126"/>
                <a:gd name="connsiteY31" fmla="*/ 1831471 h 196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625126" h="1969382">
                  <a:moveTo>
                    <a:pt x="3625126" y="1831471"/>
                  </a:moveTo>
                  <a:cubicBezTo>
                    <a:pt x="3625126" y="1907637"/>
                    <a:pt x="3563381" y="1969382"/>
                    <a:pt x="3487215" y="1969382"/>
                  </a:cubicBezTo>
                  <a:cubicBezTo>
                    <a:pt x="3411049" y="1969382"/>
                    <a:pt x="3349304" y="1907637"/>
                    <a:pt x="3349304" y="1831471"/>
                  </a:cubicBezTo>
                  <a:lnTo>
                    <a:pt x="3359597" y="1780488"/>
                  </a:lnTo>
                  <a:lnTo>
                    <a:pt x="1845443" y="266333"/>
                  </a:lnTo>
                  <a:lnTo>
                    <a:pt x="1798444" y="275822"/>
                  </a:lnTo>
                  <a:lnTo>
                    <a:pt x="1760825" y="268227"/>
                  </a:lnTo>
                  <a:lnTo>
                    <a:pt x="276604" y="1752449"/>
                  </a:lnTo>
                  <a:lnTo>
                    <a:pt x="1682145" y="1752449"/>
                  </a:lnTo>
                  <a:lnTo>
                    <a:pt x="1682948" y="1748471"/>
                  </a:lnTo>
                  <a:cubicBezTo>
                    <a:pt x="1703884" y="1698973"/>
                    <a:pt x="1752897" y="1664241"/>
                    <a:pt x="1810021" y="1664241"/>
                  </a:cubicBezTo>
                  <a:cubicBezTo>
                    <a:pt x="1886187" y="1664241"/>
                    <a:pt x="1947932" y="1725986"/>
                    <a:pt x="1947932" y="1802152"/>
                  </a:cubicBezTo>
                  <a:cubicBezTo>
                    <a:pt x="1947932" y="1878318"/>
                    <a:pt x="1886187" y="1940063"/>
                    <a:pt x="1810021" y="1940063"/>
                  </a:cubicBezTo>
                  <a:cubicBezTo>
                    <a:pt x="1771938" y="1940063"/>
                    <a:pt x="1737460" y="1924627"/>
                    <a:pt x="1712503" y="1899670"/>
                  </a:cubicBezTo>
                  <a:lnTo>
                    <a:pt x="1686060" y="1860449"/>
                  </a:lnTo>
                  <a:lnTo>
                    <a:pt x="264769" y="1860449"/>
                  </a:lnTo>
                  <a:lnTo>
                    <a:pt x="235429" y="1903967"/>
                  </a:lnTo>
                  <a:cubicBezTo>
                    <a:pt x="210471" y="1928924"/>
                    <a:pt x="175994" y="1944360"/>
                    <a:pt x="137911" y="1944360"/>
                  </a:cubicBezTo>
                  <a:cubicBezTo>
                    <a:pt x="61745" y="1944360"/>
                    <a:pt x="0" y="1882615"/>
                    <a:pt x="0" y="1806449"/>
                  </a:cubicBezTo>
                  <a:cubicBezTo>
                    <a:pt x="0" y="1730283"/>
                    <a:pt x="61745" y="1668538"/>
                    <a:pt x="137911" y="1668538"/>
                  </a:cubicBezTo>
                  <a:cubicBezTo>
                    <a:pt x="156952" y="1668538"/>
                    <a:pt x="175092" y="1672397"/>
                    <a:pt x="191592" y="1679376"/>
                  </a:cubicBezTo>
                  <a:lnTo>
                    <a:pt x="194787" y="1681530"/>
                  </a:lnTo>
                  <a:lnTo>
                    <a:pt x="1676749" y="199569"/>
                  </a:lnTo>
                  <a:lnTo>
                    <a:pt x="1671371" y="191592"/>
                  </a:lnTo>
                  <a:cubicBezTo>
                    <a:pt x="1664392" y="175093"/>
                    <a:pt x="1660533" y="156953"/>
                    <a:pt x="1660533" y="137911"/>
                  </a:cubicBezTo>
                  <a:cubicBezTo>
                    <a:pt x="1660533" y="61745"/>
                    <a:pt x="1722278" y="0"/>
                    <a:pt x="1798444" y="0"/>
                  </a:cubicBezTo>
                  <a:cubicBezTo>
                    <a:pt x="1874610" y="0"/>
                    <a:pt x="1936355" y="61745"/>
                    <a:pt x="1936355" y="137911"/>
                  </a:cubicBezTo>
                  <a:cubicBezTo>
                    <a:pt x="1936355" y="156953"/>
                    <a:pt x="1932496" y="175093"/>
                    <a:pt x="1925517" y="191592"/>
                  </a:cubicBezTo>
                  <a:lnTo>
                    <a:pt x="1924679" y="192835"/>
                  </a:lnTo>
                  <a:lnTo>
                    <a:pt x="3435787" y="1703943"/>
                  </a:lnTo>
                  <a:lnTo>
                    <a:pt x="3487215" y="1693560"/>
                  </a:lnTo>
                  <a:cubicBezTo>
                    <a:pt x="3563381" y="1693560"/>
                    <a:pt x="3625126" y="1755305"/>
                    <a:pt x="3625126" y="183147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55" name="TextBox 54">
              <a:hlinkClick r:id="rId3"/>
              <a:extLst>
                <a:ext uri="{FF2B5EF4-FFF2-40B4-BE49-F238E27FC236}">
                  <a16:creationId xmlns:a16="http://schemas.microsoft.com/office/drawing/2014/main" id="{80B2E58B-D83B-42AE-94AD-EDE631DF2B49}"/>
                </a:ext>
              </a:extLst>
            </p:cNvPr>
            <p:cNvSpPr txBox="1"/>
            <p:nvPr/>
          </p:nvSpPr>
          <p:spPr>
            <a:xfrm rot="18900000">
              <a:off x="6785805" y="1868357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Digital Blueprint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2117B0-FE77-401C-AC2A-6A05004C3138}"/>
                </a:ext>
              </a:extLst>
            </p:cNvPr>
            <p:cNvSpPr txBox="1"/>
            <p:nvPr/>
          </p:nvSpPr>
          <p:spPr>
            <a:xfrm rot="18900000">
              <a:off x="6902784" y="330447"/>
              <a:ext cx="12987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The right demo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8F3759-4299-4E28-A138-047B10962767}"/>
                </a:ext>
              </a:extLst>
            </p:cNvPr>
            <p:cNvSpPr txBox="1"/>
            <p:nvPr/>
          </p:nvSpPr>
          <p:spPr>
            <a:xfrm rot="18900000">
              <a:off x="5799001" y="4829020"/>
              <a:ext cx="133081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Design Session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B022081-622F-4294-B6D8-10318784F6EC}"/>
                </a:ext>
              </a:extLst>
            </p:cNvPr>
            <p:cNvSpPr/>
            <p:nvPr/>
          </p:nvSpPr>
          <p:spPr>
            <a:xfrm flipH="1" flipV="1">
              <a:off x="7734407" y="3895731"/>
              <a:ext cx="2213480" cy="965037"/>
            </a:xfrm>
            <a:prstGeom prst="roundRect">
              <a:avLst/>
            </a:prstGeom>
            <a:solidFill>
              <a:schemeClr val="bg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62" name="Arrow: Chevron 61">
              <a:extLst>
                <a:ext uri="{FF2B5EF4-FFF2-40B4-BE49-F238E27FC236}">
                  <a16:creationId xmlns:a16="http://schemas.microsoft.com/office/drawing/2014/main" id="{44DA2AD0-EA67-4370-88F1-6D428149B0E9}"/>
                </a:ext>
              </a:extLst>
            </p:cNvPr>
            <p:cNvSpPr/>
            <p:nvPr/>
          </p:nvSpPr>
          <p:spPr>
            <a:xfrm>
              <a:off x="8917401" y="470794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87EC0232-B181-476D-8852-E48F0AA20227}"/>
                </a:ext>
              </a:extLst>
            </p:cNvPr>
            <p:cNvSpPr/>
            <p:nvPr/>
          </p:nvSpPr>
          <p:spPr>
            <a:xfrm rot="16200000">
              <a:off x="9812940" y="4448245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3DFF6BD3-EC5C-40A2-8392-579EC4479E90}"/>
                </a:ext>
              </a:extLst>
            </p:cNvPr>
            <p:cNvSpPr/>
            <p:nvPr/>
          </p:nvSpPr>
          <p:spPr>
            <a:xfrm rot="10800000">
              <a:off x="8905947" y="3738568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Arrow: Chevron 64">
              <a:extLst>
                <a:ext uri="{FF2B5EF4-FFF2-40B4-BE49-F238E27FC236}">
                  <a16:creationId xmlns:a16="http://schemas.microsoft.com/office/drawing/2014/main" id="{018A2BCF-590F-44E2-A158-8F15A7A6D78C}"/>
                </a:ext>
              </a:extLst>
            </p:cNvPr>
            <p:cNvSpPr/>
            <p:nvPr/>
          </p:nvSpPr>
          <p:spPr>
            <a:xfrm rot="5400000">
              <a:off x="7614613" y="397884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A4EFA2D-C917-4DEF-9A0E-DC642E289C6C}"/>
                </a:ext>
              </a:extLst>
            </p:cNvPr>
            <p:cNvSpPr/>
            <p:nvPr/>
          </p:nvSpPr>
          <p:spPr>
            <a:xfrm rot="5400000">
              <a:off x="7815423" y="5328858"/>
              <a:ext cx="1482915" cy="275823"/>
            </a:xfrm>
            <a:custGeom>
              <a:avLst/>
              <a:gdLst>
                <a:gd name="connsiteX0" fmla="*/ 0 w 1482915"/>
                <a:gd name="connsiteY0" fmla="*/ 137912 h 275823"/>
                <a:gd name="connsiteX1" fmla="*/ 137912 w 1482915"/>
                <a:gd name="connsiteY1" fmla="*/ 0 h 275823"/>
                <a:gd name="connsiteX2" fmla="*/ 235430 w 1482915"/>
                <a:gd name="connsiteY2" fmla="*/ 40393 h 275823"/>
                <a:gd name="connsiteX3" fmla="*/ 264770 w 1482915"/>
                <a:gd name="connsiteY3" fmla="*/ 83911 h 275823"/>
                <a:gd name="connsiteX4" fmla="*/ 1218146 w 1482915"/>
                <a:gd name="connsiteY4" fmla="*/ 83911 h 275823"/>
                <a:gd name="connsiteX5" fmla="*/ 1247486 w 1482915"/>
                <a:gd name="connsiteY5" fmla="*/ 40393 h 275823"/>
                <a:gd name="connsiteX6" fmla="*/ 1345004 w 1482915"/>
                <a:gd name="connsiteY6" fmla="*/ 0 h 275823"/>
                <a:gd name="connsiteX7" fmla="*/ 1482915 w 1482915"/>
                <a:gd name="connsiteY7" fmla="*/ 137912 h 275823"/>
                <a:gd name="connsiteX8" fmla="*/ 1345004 w 1482915"/>
                <a:gd name="connsiteY8" fmla="*/ 275823 h 275823"/>
                <a:gd name="connsiteX9" fmla="*/ 1247486 w 1482915"/>
                <a:gd name="connsiteY9" fmla="*/ 235429 h 275823"/>
                <a:gd name="connsiteX10" fmla="*/ 1218145 w 1482915"/>
                <a:gd name="connsiteY10" fmla="*/ 191911 h 275823"/>
                <a:gd name="connsiteX11" fmla="*/ 264770 w 1482915"/>
                <a:gd name="connsiteY11" fmla="*/ 191911 h 275823"/>
                <a:gd name="connsiteX12" fmla="*/ 235430 w 1482915"/>
                <a:gd name="connsiteY12" fmla="*/ 235429 h 275823"/>
                <a:gd name="connsiteX13" fmla="*/ 137912 w 1482915"/>
                <a:gd name="connsiteY13" fmla="*/ 275823 h 275823"/>
                <a:gd name="connsiteX14" fmla="*/ 0 w 1482915"/>
                <a:gd name="connsiteY14" fmla="*/ 137912 h 27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2915" h="275823">
                  <a:moveTo>
                    <a:pt x="0" y="137912"/>
                  </a:moveTo>
                  <a:cubicBezTo>
                    <a:pt x="0" y="61745"/>
                    <a:pt x="61745" y="0"/>
                    <a:pt x="137912" y="0"/>
                  </a:cubicBezTo>
                  <a:cubicBezTo>
                    <a:pt x="175995" y="0"/>
                    <a:pt x="210473" y="15437"/>
                    <a:pt x="235430" y="40393"/>
                  </a:cubicBezTo>
                  <a:lnTo>
                    <a:pt x="264770" y="83911"/>
                  </a:lnTo>
                  <a:lnTo>
                    <a:pt x="1218146" y="83911"/>
                  </a:lnTo>
                  <a:lnTo>
                    <a:pt x="1247486" y="40393"/>
                  </a:lnTo>
                  <a:cubicBezTo>
                    <a:pt x="1272443" y="15437"/>
                    <a:pt x="1306921" y="0"/>
                    <a:pt x="1345004" y="0"/>
                  </a:cubicBezTo>
                  <a:cubicBezTo>
                    <a:pt x="1421170" y="0"/>
                    <a:pt x="1482915" y="61745"/>
                    <a:pt x="1482915" y="137912"/>
                  </a:cubicBezTo>
                  <a:cubicBezTo>
                    <a:pt x="1482915" y="214078"/>
                    <a:pt x="1421170" y="275823"/>
                    <a:pt x="1345004" y="275823"/>
                  </a:cubicBezTo>
                  <a:cubicBezTo>
                    <a:pt x="1306921" y="275823"/>
                    <a:pt x="1272443" y="260386"/>
                    <a:pt x="1247486" y="235429"/>
                  </a:cubicBezTo>
                  <a:lnTo>
                    <a:pt x="1218145" y="191911"/>
                  </a:lnTo>
                  <a:lnTo>
                    <a:pt x="264770" y="191911"/>
                  </a:lnTo>
                  <a:lnTo>
                    <a:pt x="235430" y="235429"/>
                  </a:lnTo>
                  <a:cubicBezTo>
                    <a:pt x="210473" y="260386"/>
                    <a:pt x="175995" y="275823"/>
                    <a:pt x="137912" y="275823"/>
                  </a:cubicBezTo>
                  <a:cubicBezTo>
                    <a:pt x="61745" y="275823"/>
                    <a:pt x="0" y="214078"/>
                    <a:pt x="0" y="1379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3B11D9-239D-4DA7-B7FF-A64372646A0D}"/>
                </a:ext>
              </a:extLst>
            </p:cNvPr>
            <p:cNvSpPr/>
            <p:nvPr/>
          </p:nvSpPr>
          <p:spPr>
            <a:xfrm rot="5400000">
              <a:off x="9898109" y="5071905"/>
              <a:ext cx="1938955" cy="275823"/>
            </a:xfrm>
            <a:custGeom>
              <a:avLst/>
              <a:gdLst>
                <a:gd name="connsiteX0" fmla="*/ 0 w 1938955"/>
                <a:gd name="connsiteY0" fmla="*/ 137912 h 275823"/>
                <a:gd name="connsiteX1" fmla="*/ 137912 w 1938955"/>
                <a:gd name="connsiteY1" fmla="*/ 0 h 275823"/>
                <a:gd name="connsiteX2" fmla="*/ 235430 w 1938955"/>
                <a:gd name="connsiteY2" fmla="*/ 40393 h 275823"/>
                <a:gd name="connsiteX3" fmla="*/ 264770 w 1938955"/>
                <a:gd name="connsiteY3" fmla="*/ 83912 h 275823"/>
                <a:gd name="connsiteX4" fmla="*/ 1674185 w 1938955"/>
                <a:gd name="connsiteY4" fmla="*/ 83912 h 275823"/>
                <a:gd name="connsiteX5" fmla="*/ 1703526 w 1938955"/>
                <a:gd name="connsiteY5" fmla="*/ 40393 h 275823"/>
                <a:gd name="connsiteX6" fmla="*/ 1801044 w 1938955"/>
                <a:gd name="connsiteY6" fmla="*/ 0 h 275823"/>
                <a:gd name="connsiteX7" fmla="*/ 1938955 w 1938955"/>
                <a:gd name="connsiteY7" fmla="*/ 137912 h 275823"/>
                <a:gd name="connsiteX8" fmla="*/ 1801044 w 1938955"/>
                <a:gd name="connsiteY8" fmla="*/ 275823 h 275823"/>
                <a:gd name="connsiteX9" fmla="*/ 1703526 w 1938955"/>
                <a:gd name="connsiteY9" fmla="*/ 235430 h 275823"/>
                <a:gd name="connsiteX10" fmla="*/ 1674185 w 1938955"/>
                <a:gd name="connsiteY10" fmla="*/ 191912 h 275823"/>
                <a:gd name="connsiteX11" fmla="*/ 264770 w 1938955"/>
                <a:gd name="connsiteY11" fmla="*/ 191912 h 275823"/>
                <a:gd name="connsiteX12" fmla="*/ 235430 w 1938955"/>
                <a:gd name="connsiteY12" fmla="*/ 235430 h 275823"/>
                <a:gd name="connsiteX13" fmla="*/ 137912 w 1938955"/>
                <a:gd name="connsiteY13" fmla="*/ 275823 h 275823"/>
                <a:gd name="connsiteX14" fmla="*/ 0 w 1938955"/>
                <a:gd name="connsiteY14" fmla="*/ 137912 h 27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955" h="275823">
                  <a:moveTo>
                    <a:pt x="0" y="137912"/>
                  </a:moveTo>
                  <a:cubicBezTo>
                    <a:pt x="0" y="61745"/>
                    <a:pt x="61745" y="0"/>
                    <a:pt x="137912" y="0"/>
                  </a:cubicBezTo>
                  <a:cubicBezTo>
                    <a:pt x="175995" y="0"/>
                    <a:pt x="210473" y="15436"/>
                    <a:pt x="235430" y="40393"/>
                  </a:cubicBezTo>
                  <a:lnTo>
                    <a:pt x="264770" y="83912"/>
                  </a:lnTo>
                  <a:lnTo>
                    <a:pt x="1674185" y="83912"/>
                  </a:lnTo>
                  <a:lnTo>
                    <a:pt x="1703526" y="40393"/>
                  </a:lnTo>
                  <a:cubicBezTo>
                    <a:pt x="1728483" y="15436"/>
                    <a:pt x="1762961" y="0"/>
                    <a:pt x="1801044" y="0"/>
                  </a:cubicBezTo>
                  <a:cubicBezTo>
                    <a:pt x="1877210" y="0"/>
                    <a:pt x="1938955" y="61745"/>
                    <a:pt x="1938955" y="137912"/>
                  </a:cubicBezTo>
                  <a:cubicBezTo>
                    <a:pt x="1938955" y="214078"/>
                    <a:pt x="1877210" y="275823"/>
                    <a:pt x="1801044" y="275823"/>
                  </a:cubicBezTo>
                  <a:cubicBezTo>
                    <a:pt x="1762961" y="275823"/>
                    <a:pt x="1728483" y="260387"/>
                    <a:pt x="1703526" y="235430"/>
                  </a:cubicBezTo>
                  <a:lnTo>
                    <a:pt x="1674185" y="191912"/>
                  </a:lnTo>
                  <a:lnTo>
                    <a:pt x="264770" y="191912"/>
                  </a:lnTo>
                  <a:lnTo>
                    <a:pt x="235430" y="235430"/>
                  </a:lnTo>
                  <a:cubicBezTo>
                    <a:pt x="210473" y="260387"/>
                    <a:pt x="175995" y="275823"/>
                    <a:pt x="137912" y="275823"/>
                  </a:cubicBezTo>
                  <a:cubicBezTo>
                    <a:pt x="61745" y="275823"/>
                    <a:pt x="0" y="214078"/>
                    <a:pt x="0" y="1379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8D7861-6472-44B3-AC0E-429E3FDC85A0}"/>
                </a:ext>
              </a:extLst>
            </p:cNvPr>
            <p:cNvSpPr/>
            <p:nvPr/>
          </p:nvSpPr>
          <p:spPr>
            <a:xfrm>
              <a:off x="-743731" y="2484009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DXC Digital Explorer</a:t>
              </a: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F812E9-8753-4485-9B6C-BFFA9C402B4B}"/>
                </a:ext>
              </a:extLst>
            </p:cNvPr>
            <p:cNvSpPr/>
            <p:nvPr/>
          </p:nvSpPr>
          <p:spPr>
            <a:xfrm rot="5400000">
              <a:off x="7862368" y="2306180"/>
              <a:ext cx="3159462" cy="275822"/>
            </a:xfrm>
            <a:custGeom>
              <a:avLst/>
              <a:gdLst>
                <a:gd name="connsiteX0" fmla="*/ 0 w 3159462"/>
                <a:gd name="connsiteY0" fmla="*/ 137911 h 275822"/>
                <a:gd name="connsiteX1" fmla="*/ 137911 w 3159462"/>
                <a:gd name="connsiteY1" fmla="*/ 0 h 275822"/>
                <a:gd name="connsiteX2" fmla="*/ 235429 w 3159462"/>
                <a:gd name="connsiteY2" fmla="*/ 40393 h 275822"/>
                <a:gd name="connsiteX3" fmla="*/ 264769 w 3159462"/>
                <a:gd name="connsiteY3" fmla="*/ 83911 h 275822"/>
                <a:gd name="connsiteX4" fmla="*/ 2894693 w 3159462"/>
                <a:gd name="connsiteY4" fmla="*/ 83911 h 275822"/>
                <a:gd name="connsiteX5" fmla="*/ 2924033 w 3159462"/>
                <a:gd name="connsiteY5" fmla="*/ 40393 h 275822"/>
                <a:gd name="connsiteX6" fmla="*/ 3021551 w 3159462"/>
                <a:gd name="connsiteY6" fmla="*/ 0 h 275822"/>
                <a:gd name="connsiteX7" fmla="*/ 3159462 w 3159462"/>
                <a:gd name="connsiteY7" fmla="*/ 137911 h 275822"/>
                <a:gd name="connsiteX8" fmla="*/ 3021551 w 3159462"/>
                <a:gd name="connsiteY8" fmla="*/ 275822 h 275822"/>
                <a:gd name="connsiteX9" fmla="*/ 2924033 w 3159462"/>
                <a:gd name="connsiteY9" fmla="*/ 235429 h 275822"/>
                <a:gd name="connsiteX10" fmla="*/ 2894693 w 3159462"/>
                <a:gd name="connsiteY10" fmla="*/ 191911 h 275822"/>
                <a:gd name="connsiteX11" fmla="*/ 264769 w 3159462"/>
                <a:gd name="connsiteY11" fmla="*/ 191911 h 275822"/>
                <a:gd name="connsiteX12" fmla="*/ 235429 w 3159462"/>
                <a:gd name="connsiteY12" fmla="*/ 235429 h 275822"/>
                <a:gd name="connsiteX13" fmla="*/ 137911 w 3159462"/>
                <a:gd name="connsiteY13" fmla="*/ 275822 h 275822"/>
                <a:gd name="connsiteX14" fmla="*/ 0 w 3159462"/>
                <a:gd name="connsiteY14" fmla="*/ 137911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9462" h="275822">
                  <a:moveTo>
                    <a:pt x="0" y="137911"/>
                  </a:moveTo>
                  <a:cubicBezTo>
                    <a:pt x="0" y="61745"/>
                    <a:pt x="61745" y="0"/>
                    <a:pt x="137911" y="0"/>
                  </a:cubicBezTo>
                  <a:cubicBezTo>
                    <a:pt x="175994" y="0"/>
                    <a:pt x="210472" y="15436"/>
                    <a:pt x="235429" y="40393"/>
                  </a:cubicBezTo>
                  <a:lnTo>
                    <a:pt x="264769" y="83911"/>
                  </a:lnTo>
                  <a:lnTo>
                    <a:pt x="2894693" y="83911"/>
                  </a:lnTo>
                  <a:lnTo>
                    <a:pt x="2924033" y="40393"/>
                  </a:lnTo>
                  <a:cubicBezTo>
                    <a:pt x="2948990" y="15436"/>
                    <a:pt x="2983468" y="0"/>
                    <a:pt x="3021551" y="0"/>
                  </a:cubicBezTo>
                  <a:cubicBezTo>
                    <a:pt x="3097717" y="0"/>
                    <a:pt x="3159462" y="61745"/>
                    <a:pt x="3159462" y="137911"/>
                  </a:cubicBezTo>
                  <a:cubicBezTo>
                    <a:pt x="3159462" y="214077"/>
                    <a:pt x="3097717" y="275822"/>
                    <a:pt x="3021551" y="275822"/>
                  </a:cubicBezTo>
                  <a:cubicBezTo>
                    <a:pt x="2983468" y="275822"/>
                    <a:pt x="2948990" y="260386"/>
                    <a:pt x="2924033" y="235429"/>
                  </a:cubicBezTo>
                  <a:lnTo>
                    <a:pt x="2894693" y="191911"/>
                  </a:lnTo>
                  <a:lnTo>
                    <a:pt x="264769" y="191911"/>
                  </a:lnTo>
                  <a:lnTo>
                    <a:pt x="235429" y="235429"/>
                  </a:lnTo>
                  <a:cubicBezTo>
                    <a:pt x="210472" y="260386"/>
                    <a:pt x="175994" y="275822"/>
                    <a:pt x="137911" y="275822"/>
                  </a:cubicBezTo>
                  <a:cubicBezTo>
                    <a:pt x="61745" y="275822"/>
                    <a:pt x="0" y="214077"/>
                    <a:pt x="0" y="1379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F459966-2C4E-4FF8-A77F-22730428C22C}"/>
                </a:ext>
              </a:extLst>
            </p:cNvPr>
            <p:cNvSpPr/>
            <p:nvPr/>
          </p:nvSpPr>
          <p:spPr>
            <a:xfrm rot="16200000">
              <a:off x="9612204" y="4235763"/>
              <a:ext cx="3611238" cy="275822"/>
            </a:xfrm>
            <a:custGeom>
              <a:avLst/>
              <a:gdLst>
                <a:gd name="connsiteX0" fmla="*/ 3611238 w 3611238"/>
                <a:gd name="connsiteY0" fmla="*/ 137911 h 275822"/>
                <a:gd name="connsiteX1" fmla="*/ 3473327 w 3611238"/>
                <a:gd name="connsiteY1" fmla="*/ 275822 h 275822"/>
                <a:gd name="connsiteX2" fmla="*/ 3375809 w 3611238"/>
                <a:gd name="connsiteY2" fmla="*/ 235429 h 275822"/>
                <a:gd name="connsiteX3" fmla="*/ 3346470 w 3611238"/>
                <a:gd name="connsiteY3" fmla="*/ 191912 h 275822"/>
                <a:gd name="connsiteX4" fmla="*/ 264769 w 3611238"/>
                <a:gd name="connsiteY4" fmla="*/ 191912 h 275822"/>
                <a:gd name="connsiteX5" fmla="*/ 235429 w 3611238"/>
                <a:gd name="connsiteY5" fmla="*/ 235429 h 275822"/>
                <a:gd name="connsiteX6" fmla="*/ 137911 w 3611238"/>
                <a:gd name="connsiteY6" fmla="*/ 275822 h 275822"/>
                <a:gd name="connsiteX7" fmla="*/ 0 w 3611238"/>
                <a:gd name="connsiteY7" fmla="*/ 137911 h 275822"/>
                <a:gd name="connsiteX8" fmla="*/ 137911 w 3611238"/>
                <a:gd name="connsiteY8" fmla="*/ 0 h 275822"/>
                <a:gd name="connsiteX9" fmla="*/ 235429 w 3611238"/>
                <a:gd name="connsiteY9" fmla="*/ 40393 h 275822"/>
                <a:gd name="connsiteX10" fmla="*/ 264770 w 3611238"/>
                <a:gd name="connsiteY10" fmla="*/ 83912 h 275822"/>
                <a:gd name="connsiteX11" fmla="*/ 3346468 w 3611238"/>
                <a:gd name="connsiteY11" fmla="*/ 83912 h 275822"/>
                <a:gd name="connsiteX12" fmla="*/ 3375809 w 3611238"/>
                <a:gd name="connsiteY12" fmla="*/ 40393 h 275822"/>
                <a:gd name="connsiteX13" fmla="*/ 3473327 w 3611238"/>
                <a:gd name="connsiteY13" fmla="*/ 0 h 275822"/>
                <a:gd name="connsiteX14" fmla="*/ 3611238 w 3611238"/>
                <a:gd name="connsiteY14" fmla="*/ 137911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1238" h="275822">
                  <a:moveTo>
                    <a:pt x="3611238" y="137911"/>
                  </a:moveTo>
                  <a:cubicBezTo>
                    <a:pt x="3611238" y="214077"/>
                    <a:pt x="3549493" y="275822"/>
                    <a:pt x="3473327" y="275822"/>
                  </a:cubicBezTo>
                  <a:cubicBezTo>
                    <a:pt x="3435244" y="275822"/>
                    <a:pt x="3400766" y="260386"/>
                    <a:pt x="3375809" y="235429"/>
                  </a:cubicBezTo>
                  <a:lnTo>
                    <a:pt x="3346470" y="191912"/>
                  </a:lnTo>
                  <a:lnTo>
                    <a:pt x="264769" y="191912"/>
                  </a:lnTo>
                  <a:lnTo>
                    <a:pt x="235429" y="235429"/>
                  </a:lnTo>
                  <a:cubicBezTo>
                    <a:pt x="210472" y="260386"/>
                    <a:pt x="175994" y="275822"/>
                    <a:pt x="137911" y="275822"/>
                  </a:cubicBezTo>
                  <a:cubicBezTo>
                    <a:pt x="61745" y="275822"/>
                    <a:pt x="0" y="214077"/>
                    <a:pt x="0" y="137911"/>
                  </a:cubicBezTo>
                  <a:cubicBezTo>
                    <a:pt x="0" y="61745"/>
                    <a:pt x="61745" y="0"/>
                    <a:pt x="137911" y="0"/>
                  </a:cubicBezTo>
                  <a:cubicBezTo>
                    <a:pt x="175994" y="0"/>
                    <a:pt x="210472" y="15436"/>
                    <a:pt x="235429" y="40393"/>
                  </a:cubicBezTo>
                  <a:lnTo>
                    <a:pt x="264770" y="83912"/>
                  </a:lnTo>
                  <a:lnTo>
                    <a:pt x="3346468" y="83912"/>
                  </a:lnTo>
                  <a:lnTo>
                    <a:pt x="3375809" y="40393"/>
                  </a:lnTo>
                  <a:cubicBezTo>
                    <a:pt x="3400766" y="15436"/>
                    <a:pt x="3435244" y="0"/>
                    <a:pt x="3473327" y="0"/>
                  </a:cubicBezTo>
                  <a:cubicBezTo>
                    <a:pt x="3549493" y="0"/>
                    <a:pt x="3611238" y="61745"/>
                    <a:pt x="3611238" y="137911"/>
                  </a:cubicBezTo>
                  <a:close/>
                </a:path>
              </a:pathLst>
            </a:cu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D1E952B-0F21-4CCC-BE3E-0168BBD55C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25862" y="367088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924FCAE-CFB6-4116-B124-B841FC9CB2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93577" y="101716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75E68B2-3F17-4406-B70E-B952A74E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94793" y="784135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4DC22B3-C3EC-41CD-900F-0E1B07B715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89403" y="76396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57EB207-B5F0-46B0-B611-907EFA9E2F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562782" y="770092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D0BA5D-575A-4304-BFF1-B464BACB3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416701" y="415748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E1ABB2F-FEE0-40C7-A04D-07F9CE578E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4201" y="6055620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601CD03-F7A3-4173-A82E-AD96B0B19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07067" y="6095652"/>
              <a:ext cx="1" cy="598696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8" name="TextBox 107">
              <a:hlinkClick r:id="rId3"/>
              <a:extLst>
                <a:ext uri="{FF2B5EF4-FFF2-40B4-BE49-F238E27FC236}">
                  <a16:creationId xmlns:a16="http://schemas.microsoft.com/office/drawing/2014/main" id="{F06216F3-00A3-42EB-A6B7-D957A41FB0E9}"/>
                </a:ext>
              </a:extLst>
            </p:cNvPr>
            <p:cNvSpPr txBox="1"/>
            <p:nvPr/>
          </p:nvSpPr>
          <p:spPr>
            <a:xfrm rot="18900000">
              <a:off x="6789882" y="5526050"/>
              <a:ext cx="149476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Design Thinking</a:t>
              </a:r>
            </a:p>
          </p:txBody>
        </p:sp>
        <p:sp>
          <p:nvSpPr>
            <p:cNvPr id="109" name="TextBox 108">
              <a:hlinkClick r:id="rId3"/>
              <a:extLst>
                <a:ext uri="{FF2B5EF4-FFF2-40B4-BE49-F238E27FC236}">
                  <a16:creationId xmlns:a16="http://schemas.microsoft.com/office/drawing/2014/main" id="{C93471CB-220B-458F-A428-55C03683E93F}"/>
                </a:ext>
              </a:extLst>
            </p:cNvPr>
            <p:cNvSpPr txBox="1"/>
            <p:nvPr/>
          </p:nvSpPr>
          <p:spPr>
            <a:xfrm rot="18900000">
              <a:off x="6304616" y="6728191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Pre-Discovery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13A3A18-3F81-40A7-A071-1C02C9E35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95576" y="4864399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0495A65-97E4-42B8-B817-51578E8E0EB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794935" y="6062519"/>
              <a:ext cx="862134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7" name="TextBox 116">
              <a:hlinkClick r:id="rId3"/>
              <a:extLst>
                <a:ext uri="{FF2B5EF4-FFF2-40B4-BE49-F238E27FC236}">
                  <a16:creationId xmlns:a16="http://schemas.microsoft.com/office/drawing/2014/main" id="{5F556D66-4A16-41B3-B5AC-0C566EB285F7}"/>
                </a:ext>
              </a:extLst>
            </p:cNvPr>
            <p:cNvSpPr txBox="1"/>
            <p:nvPr/>
          </p:nvSpPr>
          <p:spPr>
            <a:xfrm rot="18900000">
              <a:off x="8044984" y="3141312"/>
              <a:ext cx="101419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Hackathon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A687DE95-739E-44C0-9C03-A016F1D73F40}"/>
                </a:ext>
              </a:extLst>
            </p:cNvPr>
            <p:cNvSpPr/>
            <p:nvPr/>
          </p:nvSpPr>
          <p:spPr>
            <a:xfrm flipH="1" flipV="1">
              <a:off x="9008590" y="6477760"/>
              <a:ext cx="2886070" cy="965037"/>
            </a:xfrm>
            <a:prstGeom prst="roundRect">
              <a:avLst/>
            </a:prstGeom>
            <a:noFill/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5A49FA7-63ED-4E25-908D-AB603EB6B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94660" y="6071209"/>
              <a:ext cx="0" cy="677971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row: Chevron 124">
              <a:extLst>
                <a:ext uri="{FF2B5EF4-FFF2-40B4-BE49-F238E27FC236}">
                  <a16:creationId xmlns:a16="http://schemas.microsoft.com/office/drawing/2014/main" id="{36FCCACD-1E3C-4BC6-BBD0-81670D84B645}"/>
                </a:ext>
              </a:extLst>
            </p:cNvPr>
            <p:cNvSpPr/>
            <p:nvPr/>
          </p:nvSpPr>
          <p:spPr>
            <a:xfrm rot="16200000">
              <a:off x="11789836" y="680745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7" name="Arrow: Chevron 126">
              <a:extLst>
                <a:ext uri="{FF2B5EF4-FFF2-40B4-BE49-F238E27FC236}">
                  <a16:creationId xmlns:a16="http://schemas.microsoft.com/office/drawing/2014/main" id="{0D034D14-79B8-4BCC-9F3E-86950B0F5D42}"/>
                </a:ext>
              </a:extLst>
            </p:cNvPr>
            <p:cNvSpPr/>
            <p:nvPr/>
          </p:nvSpPr>
          <p:spPr>
            <a:xfrm rot="5400000">
              <a:off x="8873241" y="680378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8" name="Arrow: Chevron 127">
              <a:extLst>
                <a:ext uri="{FF2B5EF4-FFF2-40B4-BE49-F238E27FC236}">
                  <a16:creationId xmlns:a16="http://schemas.microsoft.com/office/drawing/2014/main" id="{1A243C2A-A08C-43C2-9F15-F2C2B31B9B18}"/>
                </a:ext>
              </a:extLst>
            </p:cNvPr>
            <p:cNvSpPr/>
            <p:nvPr/>
          </p:nvSpPr>
          <p:spPr>
            <a:xfrm>
              <a:off x="10331505" y="728997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9" name="Arrow: Chevron 128">
              <a:extLst>
                <a:ext uri="{FF2B5EF4-FFF2-40B4-BE49-F238E27FC236}">
                  <a16:creationId xmlns:a16="http://schemas.microsoft.com/office/drawing/2014/main" id="{F87D05F9-8C3F-4A2C-AFB6-BB8056258587}"/>
                </a:ext>
              </a:extLst>
            </p:cNvPr>
            <p:cNvSpPr/>
            <p:nvPr/>
          </p:nvSpPr>
          <p:spPr>
            <a:xfrm rot="10800000">
              <a:off x="10331505" y="6349756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C931E13-B1E2-4FB1-BC9A-4745713390AD}"/>
                </a:ext>
              </a:extLst>
            </p:cNvPr>
            <p:cNvSpPr/>
            <p:nvPr/>
          </p:nvSpPr>
          <p:spPr>
            <a:xfrm>
              <a:off x="5234038" y="2648302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2A0567E-BCF0-430A-B440-E757E2F52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35647" y="580544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TextBox 131">
              <a:hlinkClick r:id="rId3"/>
              <a:extLst>
                <a:ext uri="{FF2B5EF4-FFF2-40B4-BE49-F238E27FC236}">
                  <a16:creationId xmlns:a16="http://schemas.microsoft.com/office/drawing/2014/main" id="{9EF842F4-1183-42E4-8008-C92CA2CD94DF}"/>
                </a:ext>
              </a:extLst>
            </p:cNvPr>
            <p:cNvSpPr txBox="1"/>
            <p:nvPr/>
          </p:nvSpPr>
          <p:spPr>
            <a:xfrm rot="18900000">
              <a:off x="13049258" y="5046587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Live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8D16A89-CFE3-4A50-B39F-8E53FB9F7C7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82779" y="1865321"/>
              <a:ext cx="3964974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1831BF9-CB12-4CA7-A28A-37F3C539025F}"/>
                </a:ext>
              </a:extLst>
            </p:cNvPr>
            <p:cNvSpPr/>
            <p:nvPr/>
          </p:nvSpPr>
          <p:spPr>
            <a:xfrm>
              <a:off x="-210811" y="1649405"/>
              <a:ext cx="1393590" cy="431833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rgbClr val="66666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DXC Envision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495667F-81B0-4CEF-A860-BD934A8858E0}"/>
                </a:ext>
              </a:extLst>
            </p:cNvPr>
            <p:cNvSpPr/>
            <p:nvPr/>
          </p:nvSpPr>
          <p:spPr>
            <a:xfrm>
              <a:off x="997249" y="7611699"/>
              <a:ext cx="1768036" cy="431833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Partners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BF71792-5369-4A05-A2C5-A7C2F1F2DE7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65285" y="7833530"/>
              <a:ext cx="11610268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4B964F5-B6B3-4404-9169-EAE7D9D58811}"/>
                </a:ext>
              </a:extLst>
            </p:cNvPr>
            <p:cNvSpPr/>
            <p:nvPr/>
          </p:nvSpPr>
          <p:spPr>
            <a:xfrm rot="16200000">
              <a:off x="3372168" y="1312316"/>
              <a:ext cx="1110426" cy="1940617"/>
            </a:xfrm>
            <a:custGeom>
              <a:avLst/>
              <a:gdLst>
                <a:gd name="connsiteX0" fmla="*/ 1110426 w 1110426"/>
                <a:gd name="connsiteY0" fmla="*/ 963227 h 1940617"/>
                <a:gd name="connsiteX1" fmla="*/ 972515 w 1110426"/>
                <a:gd name="connsiteY1" fmla="*/ 1101138 h 1940617"/>
                <a:gd name="connsiteX2" fmla="*/ 931799 w 1110426"/>
                <a:gd name="connsiteY2" fmla="*/ 1092918 h 1940617"/>
                <a:gd name="connsiteX3" fmla="*/ 266783 w 1110426"/>
                <a:gd name="connsiteY3" fmla="*/ 1757933 h 1940617"/>
                <a:gd name="connsiteX4" fmla="*/ 275822 w 1110426"/>
                <a:gd name="connsiteY4" fmla="*/ 1802706 h 1940617"/>
                <a:gd name="connsiteX5" fmla="*/ 137911 w 1110426"/>
                <a:gd name="connsiteY5" fmla="*/ 1940617 h 1940617"/>
                <a:gd name="connsiteX6" fmla="*/ 0 w 1110426"/>
                <a:gd name="connsiteY6" fmla="*/ 1802706 h 1940617"/>
                <a:gd name="connsiteX7" fmla="*/ 137911 w 1110426"/>
                <a:gd name="connsiteY7" fmla="*/ 1664795 h 1940617"/>
                <a:gd name="connsiteX8" fmla="*/ 191592 w 1110426"/>
                <a:gd name="connsiteY8" fmla="*/ 1675633 h 1940617"/>
                <a:gd name="connsiteX9" fmla="*/ 194433 w 1110426"/>
                <a:gd name="connsiteY9" fmla="*/ 1677548 h 1940617"/>
                <a:gd name="connsiteX10" fmla="*/ 849320 w 1110426"/>
                <a:gd name="connsiteY10" fmla="*/ 1022661 h 1940617"/>
                <a:gd name="connsiteX11" fmla="*/ 845442 w 1110426"/>
                <a:gd name="connsiteY11" fmla="*/ 1016908 h 1940617"/>
                <a:gd name="connsiteX12" fmla="*/ 834604 w 1110426"/>
                <a:gd name="connsiteY12" fmla="*/ 963227 h 1940617"/>
                <a:gd name="connsiteX13" fmla="*/ 843290 w 1110426"/>
                <a:gd name="connsiteY13" fmla="*/ 920204 h 1940617"/>
                <a:gd name="connsiteX14" fmla="*/ 192281 w 1110426"/>
                <a:gd name="connsiteY14" fmla="*/ 269195 h 1940617"/>
                <a:gd name="connsiteX15" fmla="*/ 159457 w 1110426"/>
                <a:gd name="connsiteY15" fmla="*/ 275822 h 1940617"/>
                <a:gd name="connsiteX16" fmla="*/ 21546 w 1110426"/>
                <a:gd name="connsiteY16" fmla="*/ 137911 h 1940617"/>
                <a:gd name="connsiteX17" fmla="*/ 159457 w 1110426"/>
                <a:gd name="connsiteY17" fmla="*/ 0 h 1940617"/>
                <a:gd name="connsiteX18" fmla="*/ 297368 w 1110426"/>
                <a:gd name="connsiteY18" fmla="*/ 137911 h 1940617"/>
                <a:gd name="connsiteX19" fmla="*/ 286530 w 1110426"/>
                <a:gd name="connsiteY19" fmla="*/ 191592 h 1940617"/>
                <a:gd name="connsiteX20" fmla="*/ 278832 w 1110426"/>
                <a:gd name="connsiteY20" fmla="*/ 203010 h 1940617"/>
                <a:gd name="connsiteX21" fmla="*/ 914737 w 1110426"/>
                <a:gd name="connsiteY21" fmla="*/ 838916 h 1940617"/>
                <a:gd name="connsiteX22" fmla="*/ 918834 w 1110426"/>
                <a:gd name="connsiteY22" fmla="*/ 836154 h 1940617"/>
                <a:gd name="connsiteX23" fmla="*/ 972515 w 1110426"/>
                <a:gd name="connsiteY23" fmla="*/ 825316 h 1940617"/>
                <a:gd name="connsiteX24" fmla="*/ 1110426 w 1110426"/>
                <a:gd name="connsiteY24" fmla="*/ 963227 h 194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10426" h="1940617">
                  <a:moveTo>
                    <a:pt x="1110426" y="963227"/>
                  </a:moveTo>
                  <a:cubicBezTo>
                    <a:pt x="1110426" y="1039393"/>
                    <a:pt x="1048681" y="1101138"/>
                    <a:pt x="972515" y="1101138"/>
                  </a:cubicBezTo>
                  <a:lnTo>
                    <a:pt x="931799" y="1092918"/>
                  </a:lnTo>
                  <a:lnTo>
                    <a:pt x="266783" y="1757933"/>
                  </a:lnTo>
                  <a:lnTo>
                    <a:pt x="275822" y="1802706"/>
                  </a:lnTo>
                  <a:cubicBezTo>
                    <a:pt x="275822" y="1878872"/>
                    <a:pt x="214077" y="1940617"/>
                    <a:pt x="137911" y="1940617"/>
                  </a:cubicBezTo>
                  <a:cubicBezTo>
                    <a:pt x="61745" y="1940617"/>
                    <a:pt x="0" y="1878872"/>
                    <a:pt x="0" y="1802706"/>
                  </a:cubicBezTo>
                  <a:cubicBezTo>
                    <a:pt x="0" y="1726540"/>
                    <a:pt x="61745" y="1664795"/>
                    <a:pt x="137911" y="1664795"/>
                  </a:cubicBezTo>
                  <a:cubicBezTo>
                    <a:pt x="156952" y="1664795"/>
                    <a:pt x="175093" y="1668654"/>
                    <a:pt x="191592" y="1675633"/>
                  </a:cubicBezTo>
                  <a:lnTo>
                    <a:pt x="194433" y="1677548"/>
                  </a:lnTo>
                  <a:lnTo>
                    <a:pt x="849320" y="1022661"/>
                  </a:lnTo>
                  <a:lnTo>
                    <a:pt x="845442" y="1016908"/>
                  </a:lnTo>
                  <a:cubicBezTo>
                    <a:pt x="838463" y="1000409"/>
                    <a:pt x="834604" y="982269"/>
                    <a:pt x="834604" y="963227"/>
                  </a:cubicBezTo>
                  <a:lnTo>
                    <a:pt x="843290" y="920204"/>
                  </a:lnTo>
                  <a:lnTo>
                    <a:pt x="192281" y="269195"/>
                  </a:lnTo>
                  <a:lnTo>
                    <a:pt x="159457" y="275822"/>
                  </a:lnTo>
                  <a:cubicBezTo>
                    <a:pt x="83291" y="275822"/>
                    <a:pt x="21546" y="214077"/>
                    <a:pt x="21546" y="137911"/>
                  </a:cubicBezTo>
                  <a:cubicBezTo>
                    <a:pt x="21546" y="61745"/>
                    <a:pt x="83291" y="0"/>
                    <a:pt x="159457" y="0"/>
                  </a:cubicBezTo>
                  <a:cubicBezTo>
                    <a:pt x="235623" y="0"/>
                    <a:pt x="297368" y="61745"/>
                    <a:pt x="297368" y="137911"/>
                  </a:cubicBezTo>
                  <a:cubicBezTo>
                    <a:pt x="297368" y="156953"/>
                    <a:pt x="293509" y="175093"/>
                    <a:pt x="286530" y="191592"/>
                  </a:cubicBezTo>
                  <a:lnTo>
                    <a:pt x="278832" y="203010"/>
                  </a:lnTo>
                  <a:lnTo>
                    <a:pt x="914737" y="838916"/>
                  </a:lnTo>
                  <a:lnTo>
                    <a:pt x="918834" y="836154"/>
                  </a:lnTo>
                  <a:cubicBezTo>
                    <a:pt x="935333" y="829175"/>
                    <a:pt x="953473" y="825316"/>
                    <a:pt x="972515" y="825316"/>
                  </a:cubicBezTo>
                  <a:cubicBezTo>
                    <a:pt x="1048681" y="825316"/>
                    <a:pt x="1110426" y="887061"/>
                    <a:pt x="1110426" y="963227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2" name="TextBox 91">
              <a:hlinkClick r:id="rId3"/>
              <a:extLst>
                <a:ext uri="{FF2B5EF4-FFF2-40B4-BE49-F238E27FC236}">
                  <a16:creationId xmlns:a16="http://schemas.microsoft.com/office/drawing/2014/main" id="{ECDDB275-FD36-4671-98CC-8ED21520C739}"/>
                </a:ext>
              </a:extLst>
            </p:cNvPr>
            <p:cNvSpPr txBox="1"/>
            <p:nvPr/>
          </p:nvSpPr>
          <p:spPr>
            <a:xfrm rot="18900000">
              <a:off x="3467026" y="815644"/>
              <a:ext cx="2633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Envision the art of the possible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EED3B63-680A-44F4-92DF-6BBBCE4620F0}"/>
                </a:ext>
              </a:extLst>
            </p:cNvPr>
            <p:cNvSpPr/>
            <p:nvPr/>
          </p:nvSpPr>
          <p:spPr>
            <a:xfrm>
              <a:off x="-1411705" y="-473242"/>
              <a:ext cx="16892337" cy="9320463"/>
            </a:xfrm>
            <a:prstGeom prst="roundRect">
              <a:avLst>
                <a:gd name="adj" fmla="val 4791"/>
              </a:avLst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66E4431-E184-41F9-8C6F-3E34C03400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40640" y="787450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2F19DA-4EB8-407C-8127-0609FBBA16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17362" y="787450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6689341D-4774-4818-8BC9-4DF167B83D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4035" y="787450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84A0FD9-3D14-4DCA-B137-2029CB931F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9092" y="7846589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0C9AC9D0-41AC-4182-BDEA-1D53F2959E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9935" y="782483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4DF8BB3-38C1-4A7F-A4B6-3319786350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60111" y="782213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8746C60-FCA0-4F60-962E-4EA12B4D14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48493" y="785355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F6977DD-0114-42DB-9122-66F35EC128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0329" y="2710880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4" name="TextBox 123">
              <a:hlinkClick r:id="rId3"/>
              <a:extLst>
                <a:ext uri="{FF2B5EF4-FFF2-40B4-BE49-F238E27FC236}">
                  <a16:creationId xmlns:a16="http://schemas.microsoft.com/office/drawing/2014/main" id="{6CC6FB8A-9DBB-401C-92CD-92772E8866F4}"/>
                </a:ext>
              </a:extLst>
            </p:cNvPr>
            <p:cNvSpPr txBox="1"/>
            <p:nvPr/>
          </p:nvSpPr>
          <p:spPr>
            <a:xfrm rot="18900000">
              <a:off x="-1018109" y="4019283"/>
              <a:ext cx="33765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DXC Kings Cross Innovation Centre 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5F5E3A8-9FDE-458B-9A19-5A365F4E9560}"/>
                </a:ext>
              </a:extLst>
            </p:cNvPr>
            <p:cNvSpPr/>
            <p:nvPr/>
          </p:nvSpPr>
          <p:spPr>
            <a:xfrm>
              <a:off x="6150445" y="-701930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The Client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0037419-7A78-42C8-BC4C-5A6D03F40011}"/>
                </a:ext>
              </a:extLst>
            </p:cNvPr>
            <p:cNvSpPr/>
            <p:nvPr/>
          </p:nvSpPr>
          <p:spPr>
            <a:xfrm>
              <a:off x="14613334" y="3971073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The Client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E5557C0-C354-41BF-B66C-CA9583E01101}"/>
                </a:ext>
              </a:extLst>
            </p:cNvPr>
            <p:cNvSpPr/>
            <p:nvPr/>
          </p:nvSpPr>
          <p:spPr>
            <a:xfrm>
              <a:off x="-2291546" y="3971073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The Client</a:t>
              </a: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1E8A5D3-10ED-433B-A938-D6159F362AE7}"/>
                </a:ext>
              </a:extLst>
            </p:cNvPr>
            <p:cNvSpPr/>
            <p:nvPr/>
          </p:nvSpPr>
          <p:spPr>
            <a:xfrm>
              <a:off x="6150445" y="8690914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/>
                <a:t>The Client</a:t>
              </a:r>
            </a:p>
          </p:txBody>
        </p:sp>
        <p:sp>
          <p:nvSpPr>
            <p:cNvPr id="137" name="Arrow: Chevron 136">
              <a:extLst>
                <a:ext uri="{FF2B5EF4-FFF2-40B4-BE49-F238E27FC236}">
                  <a16:creationId xmlns:a16="http://schemas.microsoft.com/office/drawing/2014/main" id="{6946036C-6CD5-497D-B667-17ED168479D7}"/>
                </a:ext>
              </a:extLst>
            </p:cNvPr>
            <p:cNvSpPr/>
            <p:nvPr/>
          </p:nvSpPr>
          <p:spPr>
            <a:xfrm rot="5400000">
              <a:off x="6834208" y="333687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93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CFBAFDF4-4C95-44CB-947E-2480EB488A6E}"/>
              </a:ext>
            </a:extLst>
          </p:cNvPr>
          <p:cNvGrpSpPr/>
          <p:nvPr/>
        </p:nvGrpSpPr>
        <p:grpSpPr>
          <a:xfrm>
            <a:off x="630910" y="508163"/>
            <a:ext cx="13155663" cy="7265177"/>
            <a:chOff x="163550" y="802997"/>
            <a:chExt cx="13155663" cy="726517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F02CA02-3B7A-402D-A3E7-7CE33D3648F3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9556595" y="4848322"/>
              <a:ext cx="1839875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5AAD25F-6BA5-4641-890B-6091E2E62948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173160" y="3163154"/>
              <a:ext cx="10952766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F54597-C84F-4DFA-96E6-D4989503D45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163671" y="3163154"/>
              <a:ext cx="5887188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22F45E-7F69-443E-AF9C-A3F193CDD1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43643" y="3172476"/>
              <a:ext cx="2640098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16799FF-6B1C-4F8C-B36E-3548E3AE158E}"/>
                </a:ext>
              </a:extLst>
            </p:cNvPr>
            <p:cNvSpPr/>
            <p:nvPr/>
          </p:nvSpPr>
          <p:spPr>
            <a:xfrm rot="16200000">
              <a:off x="2313996" y="3034564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7B28A1-53EE-4487-A754-524E002DDD2F}"/>
                </a:ext>
              </a:extLst>
            </p:cNvPr>
            <p:cNvSpPr/>
            <p:nvPr/>
          </p:nvSpPr>
          <p:spPr>
            <a:xfrm rot="16200000">
              <a:off x="3019269" y="3034565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9" name="TextBox 18">
              <a:hlinkClick r:id="rId3"/>
              <a:extLst>
                <a:ext uri="{FF2B5EF4-FFF2-40B4-BE49-F238E27FC236}">
                  <a16:creationId xmlns:a16="http://schemas.microsoft.com/office/drawing/2014/main" id="{43919662-9B63-4203-8454-10CB9B7C7C6B}"/>
                </a:ext>
              </a:extLst>
            </p:cNvPr>
            <p:cNvSpPr txBox="1"/>
            <p:nvPr/>
          </p:nvSpPr>
          <p:spPr>
            <a:xfrm rot="18900000">
              <a:off x="1079489" y="3661364"/>
              <a:ext cx="14975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u="sng" dirty="0"/>
                <a:t>Introduction </a:t>
              </a:r>
            </a:p>
          </p:txBody>
        </p:sp>
        <p:sp>
          <p:nvSpPr>
            <p:cNvPr id="20" name="TextBox 19">
              <a:hlinkClick r:id="rId3"/>
              <a:extLst>
                <a:ext uri="{FF2B5EF4-FFF2-40B4-BE49-F238E27FC236}">
                  <a16:creationId xmlns:a16="http://schemas.microsoft.com/office/drawing/2014/main" id="{D6940CC7-206F-430C-AADC-A76FD786E941}"/>
                </a:ext>
              </a:extLst>
            </p:cNvPr>
            <p:cNvSpPr txBox="1"/>
            <p:nvPr/>
          </p:nvSpPr>
          <p:spPr>
            <a:xfrm rot="-2700000">
              <a:off x="811547" y="4092613"/>
              <a:ext cx="2633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Analyse Client Requirements 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5BCC005-EF48-4FAB-8273-B6114D8D270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088604" y="1483576"/>
              <a:ext cx="8121981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A2D548-786A-4F8A-A885-20FE6133F87A}"/>
                </a:ext>
              </a:extLst>
            </p:cNvPr>
            <p:cNvSpPr/>
            <p:nvPr/>
          </p:nvSpPr>
          <p:spPr>
            <a:xfrm>
              <a:off x="1798576" y="1264443"/>
              <a:ext cx="2306544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Digital Enablement Lab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C8A814C-751C-4B05-9F63-123874B98A0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201859" y="1476582"/>
              <a:ext cx="6194611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E7AC18-4F7A-4B46-89CC-6474DDFE487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420195" y="4847240"/>
              <a:ext cx="6335369" cy="2164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1320E8-7077-4CE6-8CBA-5682230CCE6B}"/>
                </a:ext>
              </a:extLst>
            </p:cNvPr>
            <p:cNvSpPr/>
            <p:nvPr/>
          </p:nvSpPr>
          <p:spPr>
            <a:xfrm>
              <a:off x="2113651" y="4637047"/>
              <a:ext cx="2306544" cy="431833"/>
            </a:xfrm>
            <a:prstGeom prst="rect">
              <a:avLst/>
            </a:prstGeom>
            <a:solidFill>
              <a:schemeClr val="accent5"/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Design Studio</a:t>
              </a:r>
              <a:endParaRPr lang="en-GB" sz="1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616E6A-0F98-41AF-B7BE-3413257757E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523595" y="6535069"/>
              <a:ext cx="4936369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F7CFE5E-6A19-4BD7-96A9-ADE214EF31AA}"/>
                </a:ext>
              </a:extLst>
            </p:cNvPr>
            <p:cNvSpPr/>
            <p:nvPr/>
          </p:nvSpPr>
          <p:spPr>
            <a:xfrm>
              <a:off x="3078351" y="6322997"/>
              <a:ext cx="2865833" cy="43183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DXC Digital Transformation Centre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DB96946-A895-4D37-90A1-27E401AECE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954751" y="6530158"/>
              <a:ext cx="4936370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6F7D139-9FC8-4F64-B9F4-EFA6087D4F8F}"/>
                </a:ext>
              </a:extLst>
            </p:cNvPr>
            <p:cNvSpPr/>
            <p:nvPr/>
          </p:nvSpPr>
          <p:spPr>
            <a:xfrm rot="16200000">
              <a:off x="2984910" y="2173666"/>
              <a:ext cx="3625126" cy="1969382"/>
            </a:xfrm>
            <a:custGeom>
              <a:avLst/>
              <a:gdLst>
                <a:gd name="connsiteX0" fmla="*/ 3625126 w 3625126"/>
                <a:gd name="connsiteY0" fmla="*/ 1831471 h 1969382"/>
                <a:gd name="connsiteX1" fmla="*/ 3487215 w 3625126"/>
                <a:gd name="connsiteY1" fmla="*/ 1969382 h 1969382"/>
                <a:gd name="connsiteX2" fmla="*/ 3349304 w 3625126"/>
                <a:gd name="connsiteY2" fmla="*/ 1831471 h 1969382"/>
                <a:gd name="connsiteX3" fmla="*/ 3359597 w 3625126"/>
                <a:gd name="connsiteY3" fmla="*/ 1780488 h 1969382"/>
                <a:gd name="connsiteX4" fmla="*/ 1845443 w 3625126"/>
                <a:gd name="connsiteY4" fmla="*/ 266333 h 1969382"/>
                <a:gd name="connsiteX5" fmla="*/ 1798444 w 3625126"/>
                <a:gd name="connsiteY5" fmla="*/ 275822 h 1969382"/>
                <a:gd name="connsiteX6" fmla="*/ 1760825 w 3625126"/>
                <a:gd name="connsiteY6" fmla="*/ 268227 h 1969382"/>
                <a:gd name="connsiteX7" fmla="*/ 276604 w 3625126"/>
                <a:gd name="connsiteY7" fmla="*/ 1752449 h 1969382"/>
                <a:gd name="connsiteX8" fmla="*/ 1682145 w 3625126"/>
                <a:gd name="connsiteY8" fmla="*/ 1752449 h 1969382"/>
                <a:gd name="connsiteX9" fmla="*/ 1682948 w 3625126"/>
                <a:gd name="connsiteY9" fmla="*/ 1748471 h 1969382"/>
                <a:gd name="connsiteX10" fmla="*/ 1810021 w 3625126"/>
                <a:gd name="connsiteY10" fmla="*/ 1664241 h 1969382"/>
                <a:gd name="connsiteX11" fmla="*/ 1947932 w 3625126"/>
                <a:gd name="connsiteY11" fmla="*/ 1802152 h 1969382"/>
                <a:gd name="connsiteX12" fmla="*/ 1810021 w 3625126"/>
                <a:gd name="connsiteY12" fmla="*/ 1940063 h 1969382"/>
                <a:gd name="connsiteX13" fmla="*/ 1712503 w 3625126"/>
                <a:gd name="connsiteY13" fmla="*/ 1899670 h 1969382"/>
                <a:gd name="connsiteX14" fmla="*/ 1686060 w 3625126"/>
                <a:gd name="connsiteY14" fmla="*/ 1860449 h 1969382"/>
                <a:gd name="connsiteX15" fmla="*/ 264769 w 3625126"/>
                <a:gd name="connsiteY15" fmla="*/ 1860449 h 1969382"/>
                <a:gd name="connsiteX16" fmla="*/ 235429 w 3625126"/>
                <a:gd name="connsiteY16" fmla="*/ 1903967 h 1969382"/>
                <a:gd name="connsiteX17" fmla="*/ 137911 w 3625126"/>
                <a:gd name="connsiteY17" fmla="*/ 1944360 h 1969382"/>
                <a:gd name="connsiteX18" fmla="*/ 0 w 3625126"/>
                <a:gd name="connsiteY18" fmla="*/ 1806449 h 1969382"/>
                <a:gd name="connsiteX19" fmla="*/ 137911 w 3625126"/>
                <a:gd name="connsiteY19" fmla="*/ 1668538 h 1969382"/>
                <a:gd name="connsiteX20" fmla="*/ 191592 w 3625126"/>
                <a:gd name="connsiteY20" fmla="*/ 1679376 h 1969382"/>
                <a:gd name="connsiteX21" fmla="*/ 194787 w 3625126"/>
                <a:gd name="connsiteY21" fmla="*/ 1681530 h 1969382"/>
                <a:gd name="connsiteX22" fmla="*/ 1676749 w 3625126"/>
                <a:gd name="connsiteY22" fmla="*/ 199569 h 1969382"/>
                <a:gd name="connsiteX23" fmla="*/ 1671371 w 3625126"/>
                <a:gd name="connsiteY23" fmla="*/ 191592 h 1969382"/>
                <a:gd name="connsiteX24" fmla="*/ 1660533 w 3625126"/>
                <a:gd name="connsiteY24" fmla="*/ 137911 h 1969382"/>
                <a:gd name="connsiteX25" fmla="*/ 1798444 w 3625126"/>
                <a:gd name="connsiteY25" fmla="*/ 0 h 1969382"/>
                <a:gd name="connsiteX26" fmla="*/ 1936355 w 3625126"/>
                <a:gd name="connsiteY26" fmla="*/ 137911 h 1969382"/>
                <a:gd name="connsiteX27" fmla="*/ 1925517 w 3625126"/>
                <a:gd name="connsiteY27" fmla="*/ 191592 h 1969382"/>
                <a:gd name="connsiteX28" fmla="*/ 1924679 w 3625126"/>
                <a:gd name="connsiteY28" fmla="*/ 192835 h 1969382"/>
                <a:gd name="connsiteX29" fmla="*/ 3435787 w 3625126"/>
                <a:gd name="connsiteY29" fmla="*/ 1703943 h 1969382"/>
                <a:gd name="connsiteX30" fmla="*/ 3487215 w 3625126"/>
                <a:gd name="connsiteY30" fmla="*/ 1693560 h 1969382"/>
                <a:gd name="connsiteX31" fmla="*/ 3625126 w 3625126"/>
                <a:gd name="connsiteY31" fmla="*/ 1831471 h 1969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625126" h="1969382">
                  <a:moveTo>
                    <a:pt x="3625126" y="1831471"/>
                  </a:moveTo>
                  <a:cubicBezTo>
                    <a:pt x="3625126" y="1907637"/>
                    <a:pt x="3563381" y="1969382"/>
                    <a:pt x="3487215" y="1969382"/>
                  </a:cubicBezTo>
                  <a:cubicBezTo>
                    <a:pt x="3411049" y="1969382"/>
                    <a:pt x="3349304" y="1907637"/>
                    <a:pt x="3349304" y="1831471"/>
                  </a:cubicBezTo>
                  <a:lnTo>
                    <a:pt x="3359597" y="1780488"/>
                  </a:lnTo>
                  <a:lnTo>
                    <a:pt x="1845443" y="266333"/>
                  </a:lnTo>
                  <a:lnTo>
                    <a:pt x="1798444" y="275822"/>
                  </a:lnTo>
                  <a:lnTo>
                    <a:pt x="1760825" y="268227"/>
                  </a:lnTo>
                  <a:lnTo>
                    <a:pt x="276604" y="1752449"/>
                  </a:lnTo>
                  <a:lnTo>
                    <a:pt x="1682145" y="1752449"/>
                  </a:lnTo>
                  <a:lnTo>
                    <a:pt x="1682948" y="1748471"/>
                  </a:lnTo>
                  <a:cubicBezTo>
                    <a:pt x="1703884" y="1698973"/>
                    <a:pt x="1752897" y="1664241"/>
                    <a:pt x="1810021" y="1664241"/>
                  </a:cubicBezTo>
                  <a:cubicBezTo>
                    <a:pt x="1886187" y="1664241"/>
                    <a:pt x="1947932" y="1725986"/>
                    <a:pt x="1947932" y="1802152"/>
                  </a:cubicBezTo>
                  <a:cubicBezTo>
                    <a:pt x="1947932" y="1878318"/>
                    <a:pt x="1886187" y="1940063"/>
                    <a:pt x="1810021" y="1940063"/>
                  </a:cubicBezTo>
                  <a:cubicBezTo>
                    <a:pt x="1771938" y="1940063"/>
                    <a:pt x="1737460" y="1924627"/>
                    <a:pt x="1712503" y="1899670"/>
                  </a:cubicBezTo>
                  <a:lnTo>
                    <a:pt x="1686060" y="1860449"/>
                  </a:lnTo>
                  <a:lnTo>
                    <a:pt x="264769" y="1860449"/>
                  </a:lnTo>
                  <a:lnTo>
                    <a:pt x="235429" y="1903967"/>
                  </a:lnTo>
                  <a:cubicBezTo>
                    <a:pt x="210471" y="1928924"/>
                    <a:pt x="175994" y="1944360"/>
                    <a:pt x="137911" y="1944360"/>
                  </a:cubicBezTo>
                  <a:cubicBezTo>
                    <a:pt x="61745" y="1944360"/>
                    <a:pt x="0" y="1882615"/>
                    <a:pt x="0" y="1806449"/>
                  </a:cubicBezTo>
                  <a:cubicBezTo>
                    <a:pt x="0" y="1730283"/>
                    <a:pt x="61745" y="1668538"/>
                    <a:pt x="137911" y="1668538"/>
                  </a:cubicBezTo>
                  <a:cubicBezTo>
                    <a:pt x="156952" y="1668538"/>
                    <a:pt x="175092" y="1672397"/>
                    <a:pt x="191592" y="1679376"/>
                  </a:cubicBezTo>
                  <a:lnTo>
                    <a:pt x="194787" y="1681530"/>
                  </a:lnTo>
                  <a:lnTo>
                    <a:pt x="1676749" y="199569"/>
                  </a:lnTo>
                  <a:lnTo>
                    <a:pt x="1671371" y="191592"/>
                  </a:lnTo>
                  <a:cubicBezTo>
                    <a:pt x="1664392" y="175093"/>
                    <a:pt x="1660533" y="156953"/>
                    <a:pt x="1660533" y="137911"/>
                  </a:cubicBezTo>
                  <a:cubicBezTo>
                    <a:pt x="1660533" y="61745"/>
                    <a:pt x="1722278" y="0"/>
                    <a:pt x="1798444" y="0"/>
                  </a:cubicBezTo>
                  <a:cubicBezTo>
                    <a:pt x="1874610" y="0"/>
                    <a:pt x="1936355" y="61745"/>
                    <a:pt x="1936355" y="137911"/>
                  </a:cubicBezTo>
                  <a:cubicBezTo>
                    <a:pt x="1936355" y="156953"/>
                    <a:pt x="1932496" y="175093"/>
                    <a:pt x="1925517" y="191592"/>
                  </a:cubicBezTo>
                  <a:lnTo>
                    <a:pt x="1924679" y="192835"/>
                  </a:lnTo>
                  <a:lnTo>
                    <a:pt x="3435787" y="1703943"/>
                  </a:lnTo>
                  <a:lnTo>
                    <a:pt x="3487215" y="1693560"/>
                  </a:lnTo>
                  <a:cubicBezTo>
                    <a:pt x="3563381" y="1693560"/>
                    <a:pt x="3625126" y="1755305"/>
                    <a:pt x="3625126" y="183147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55" name="TextBox 54">
              <a:hlinkClick r:id="rId3"/>
              <a:extLst>
                <a:ext uri="{FF2B5EF4-FFF2-40B4-BE49-F238E27FC236}">
                  <a16:creationId xmlns:a16="http://schemas.microsoft.com/office/drawing/2014/main" id="{80B2E58B-D83B-42AE-94AD-EDE631DF2B49}"/>
                </a:ext>
              </a:extLst>
            </p:cNvPr>
            <p:cNvSpPr txBox="1"/>
            <p:nvPr/>
          </p:nvSpPr>
          <p:spPr>
            <a:xfrm rot="-2700000">
              <a:off x="5423142" y="2356557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Digital Blueprint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E2117B0-FE77-401C-AC2A-6A05004C3138}"/>
                </a:ext>
              </a:extLst>
            </p:cNvPr>
            <p:cNvSpPr txBox="1"/>
            <p:nvPr/>
          </p:nvSpPr>
          <p:spPr>
            <a:xfrm rot="-2700000">
              <a:off x="5567813" y="802997"/>
              <a:ext cx="12987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The right demo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8F3759-4299-4E28-A138-047B10962767}"/>
                </a:ext>
              </a:extLst>
            </p:cNvPr>
            <p:cNvSpPr txBox="1"/>
            <p:nvPr/>
          </p:nvSpPr>
          <p:spPr>
            <a:xfrm rot="-2700000">
              <a:off x="4464030" y="5301570"/>
              <a:ext cx="133081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Design Session</a:t>
              </a: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B022081-622F-4294-B6D8-10318784F6EC}"/>
                </a:ext>
              </a:extLst>
            </p:cNvPr>
            <p:cNvSpPr/>
            <p:nvPr/>
          </p:nvSpPr>
          <p:spPr>
            <a:xfrm flipH="1" flipV="1">
              <a:off x="6399436" y="4368281"/>
              <a:ext cx="2213480" cy="965037"/>
            </a:xfrm>
            <a:prstGeom prst="roundRect">
              <a:avLst/>
            </a:prstGeom>
            <a:solidFill>
              <a:schemeClr val="bg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62" name="Arrow: Chevron 61">
              <a:extLst>
                <a:ext uri="{FF2B5EF4-FFF2-40B4-BE49-F238E27FC236}">
                  <a16:creationId xmlns:a16="http://schemas.microsoft.com/office/drawing/2014/main" id="{44DA2AD0-EA67-4370-88F1-6D428149B0E9}"/>
                </a:ext>
              </a:extLst>
            </p:cNvPr>
            <p:cNvSpPr/>
            <p:nvPr/>
          </p:nvSpPr>
          <p:spPr>
            <a:xfrm>
              <a:off x="7582430" y="518049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3" name="Arrow: Chevron 62">
              <a:extLst>
                <a:ext uri="{FF2B5EF4-FFF2-40B4-BE49-F238E27FC236}">
                  <a16:creationId xmlns:a16="http://schemas.microsoft.com/office/drawing/2014/main" id="{87EC0232-B181-476D-8852-E48F0AA20227}"/>
                </a:ext>
              </a:extLst>
            </p:cNvPr>
            <p:cNvSpPr/>
            <p:nvPr/>
          </p:nvSpPr>
          <p:spPr>
            <a:xfrm rot="16200000">
              <a:off x="8477969" y="4920795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4" name="Arrow: Chevron 63">
              <a:extLst>
                <a:ext uri="{FF2B5EF4-FFF2-40B4-BE49-F238E27FC236}">
                  <a16:creationId xmlns:a16="http://schemas.microsoft.com/office/drawing/2014/main" id="{3DFF6BD3-EC5C-40A2-8392-579EC4479E90}"/>
                </a:ext>
              </a:extLst>
            </p:cNvPr>
            <p:cNvSpPr/>
            <p:nvPr/>
          </p:nvSpPr>
          <p:spPr>
            <a:xfrm rot="10800000">
              <a:off x="7570976" y="4211118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65" name="Arrow: Chevron 64">
              <a:extLst>
                <a:ext uri="{FF2B5EF4-FFF2-40B4-BE49-F238E27FC236}">
                  <a16:creationId xmlns:a16="http://schemas.microsoft.com/office/drawing/2014/main" id="{018A2BCF-590F-44E2-A158-8F15A7A6D78C}"/>
                </a:ext>
              </a:extLst>
            </p:cNvPr>
            <p:cNvSpPr/>
            <p:nvPr/>
          </p:nvSpPr>
          <p:spPr>
            <a:xfrm rot="5400000">
              <a:off x="6279642" y="445139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A4EFA2D-C917-4DEF-9A0E-DC642E289C6C}"/>
                </a:ext>
              </a:extLst>
            </p:cNvPr>
            <p:cNvSpPr/>
            <p:nvPr/>
          </p:nvSpPr>
          <p:spPr>
            <a:xfrm rot="5400000">
              <a:off x="6480452" y="5801408"/>
              <a:ext cx="1482915" cy="275823"/>
            </a:xfrm>
            <a:custGeom>
              <a:avLst/>
              <a:gdLst>
                <a:gd name="connsiteX0" fmla="*/ 0 w 1482915"/>
                <a:gd name="connsiteY0" fmla="*/ 137912 h 275823"/>
                <a:gd name="connsiteX1" fmla="*/ 137912 w 1482915"/>
                <a:gd name="connsiteY1" fmla="*/ 0 h 275823"/>
                <a:gd name="connsiteX2" fmla="*/ 235430 w 1482915"/>
                <a:gd name="connsiteY2" fmla="*/ 40393 h 275823"/>
                <a:gd name="connsiteX3" fmla="*/ 264770 w 1482915"/>
                <a:gd name="connsiteY3" fmla="*/ 83911 h 275823"/>
                <a:gd name="connsiteX4" fmla="*/ 1218146 w 1482915"/>
                <a:gd name="connsiteY4" fmla="*/ 83911 h 275823"/>
                <a:gd name="connsiteX5" fmla="*/ 1247486 w 1482915"/>
                <a:gd name="connsiteY5" fmla="*/ 40393 h 275823"/>
                <a:gd name="connsiteX6" fmla="*/ 1345004 w 1482915"/>
                <a:gd name="connsiteY6" fmla="*/ 0 h 275823"/>
                <a:gd name="connsiteX7" fmla="*/ 1482915 w 1482915"/>
                <a:gd name="connsiteY7" fmla="*/ 137912 h 275823"/>
                <a:gd name="connsiteX8" fmla="*/ 1345004 w 1482915"/>
                <a:gd name="connsiteY8" fmla="*/ 275823 h 275823"/>
                <a:gd name="connsiteX9" fmla="*/ 1247486 w 1482915"/>
                <a:gd name="connsiteY9" fmla="*/ 235429 h 275823"/>
                <a:gd name="connsiteX10" fmla="*/ 1218145 w 1482915"/>
                <a:gd name="connsiteY10" fmla="*/ 191911 h 275823"/>
                <a:gd name="connsiteX11" fmla="*/ 264770 w 1482915"/>
                <a:gd name="connsiteY11" fmla="*/ 191911 h 275823"/>
                <a:gd name="connsiteX12" fmla="*/ 235430 w 1482915"/>
                <a:gd name="connsiteY12" fmla="*/ 235429 h 275823"/>
                <a:gd name="connsiteX13" fmla="*/ 137912 w 1482915"/>
                <a:gd name="connsiteY13" fmla="*/ 275823 h 275823"/>
                <a:gd name="connsiteX14" fmla="*/ 0 w 1482915"/>
                <a:gd name="connsiteY14" fmla="*/ 137912 h 27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82915" h="275823">
                  <a:moveTo>
                    <a:pt x="0" y="137912"/>
                  </a:moveTo>
                  <a:cubicBezTo>
                    <a:pt x="0" y="61745"/>
                    <a:pt x="61745" y="0"/>
                    <a:pt x="137912" y="0"/>
                  </a:cubicBezTo>
                  <a:cubicBezTo>
                    <a:pt x="175995" y="0"/>
                    <a:pt x="210473" y="15437"/>
                    <a:pt x="235430" y="40393"/>
                  </a:cubicBezTo>
                  <a:lnTo>
                    <a:pt x="264770" y="83911"/>
                  </a:lnTo>
                  <a:lnTo>
                    <a:pt x="1218146" y="83911"/>
                  </a:lnTo>
                  <a:lnTo>
                    <a:pt x="1247486" y="40393"/>
                  </a:lnTo>
                  <a:cubicBezTo>
                    <a:pt x="1272443" y="15437"/>
                    <a:pt x="1306921" y="0"/>
                    <a:pt x="1345004" y="0"/>
                  </a:cubicBezTo>
                  <a:cubicBezTo>
                    <a:pt x="1421170" y="0"/>
                    <a:pt x="1482915" y="61745"/>
                    <a:pt x="1482915" y="137912"/>
                  </a:cubicBezTo>
                  <a:cubicBezTo>
                    <a:pt x="1482915" y="214078"/>
                    <a:pt x="1421170" y="275823"/>
                    <a:pt x="1345004" y="275823"/>
                  </a:cubicBezTo>
                  <a:cubicBezTo>
                    <a:pt x="1306921" y="275823"/>
                    <a:pt x="1272443" y="260386"/>
                    <a:pt x="1247486" y="235429"/>
                  </a:cubicBezTo>
                  <a:lnTo>
                    <a:pt x="1218145" y="191911"/>
                  </a:lnTo>
                  <a:lnTo>
                    <a:pt x="264770" y="191911"/>
                  </a:lnTo>
                  <a:lnTo>
                    <a:pt x="235430" y="235429"/>
                  </a:lnTo>
                  <a:cubicBezTo>
                    <a:pt x="210473" y="260386"/>
                    <a:pt x="175995" y="275823"/>
                    <a:pt x="137912" y="275823"/>
                  </a:cubicBezTo>
                  <a:cubicBezTo>
                    <a:pt x="61745" y="275823"/>
                    <a:pt x="0" y="214078"/>
                    <a:pt x="0" y="1379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93B11D9-239D-4DA7-B7FF-A64372646A0D}"/>
                </a:ext>
              </a:extLst>
            </p:cNvPr>
            <p:cNvSpPr/>
            <p:nvPr/>
          </p:nvSpPr>
          <p:spPr>
            <a:xfrm rot="5400000">
              <a:off x="8563138" y="5544455"/>
              <a:ext cx="1938955" cy="275823"/>
            </a:xfrm>
            <a:custGeom>
              <a:avLst/>
              <a:gdLst>
                <a:gd name="connsiteX0" fmla="*/ 0 w 1938955"/>
                <a:gd name="connsiteY0" fmla="*/ 137912 h 275823"/>
                <a:gd name="connsiteX1" fmla="*/ 137912 w 1938955"/>
                <a:gd name="connsiteY1" fmla="*/ 0 h 275823"/>
                <a:gd name="connsiteX2" fmla="*/ 235430 w 1938955"/>
                <a:gd name="connsiteY2" fmla="*/ 40393 h 275823"/>
                <a:gd name="connsiteX3" fmla="*/ 264770 w 1938955"/>
                <a:gd name="connsiteY3" fmla="*/ 83912 h 275823"/>
                <a:gd name="connsiteX4" fmla="*/ 1674185 w 1938955"/>
                <a:gd name="connsiteY4" fmla="*/ 83912 h 275823"/>
                <a:gd name="connsiteX5" fmla="*/ 1703526 w 1938955"/>
                <a:gd name="connsiteY5" fmla="*/ 40393 h 275823"/>
                <a:gd name="connsiteX6" fmla="*/ 1801044 w 1938955"/>
                <a:gd name="connsiteY6" fmla="*/ 0 h 275823"/>
                <a:gd name="connsiteX7" fmla="*/ 1938955 w 1938955"/>
                <a:gd name="connsiteY7" fmla="*/ 137912 h 275823"/>
                <a:gd name="connsiteX8" fmla="*/ 1801044 w 1938955"/>
                <a:gd name="connsiteY8" fmla="*/ 275823 h 275823"/>
                <a:gd name="connsiteX9" fmla="*/ 1703526 w 1938955"/>
                <a:gd name="connsiteY9" fmla="*/ 235430 h 275823"/>
                <a:gd name="connsiteX10" fmla="*/ 1674185 w 1938955"/>
                <a:gd name="connsiteY10" fmla="*/ 191912 h 275823"/>
                <a:gd name="connsiteX11" fmla="*/ 264770 w 1938955"/>
                <a:gd name="connsiteY11" fmla="*/ 191912 h 275823"/>
                <a:gd name="connsiteX12" fmla="*/ 235430 w 1938955"/>
                <a:gd name="connsiteY12" fmla="*/ 235430 h 275823"/>
                <a:gd name="connsiteX13" fmla="*/ 137912 w 1938955"/>
                <a:gd name="connsiteY13" fmla="*/ 275823 h 275823"/>
                <a:gd name="connsiteX14" fmla="*/ 0 w 1938955"/>
                <a:gd name="connsiteY14" fmla="*/ 137912 h 275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38955" h="275823">
                  <a:moveTo>
                    <a:pt x="0" y="137912"/>
                  </a:moveTo>
                  <a:cubicBezTo>
                    <a:pt x="0" y="61745"/>
                    <a:pt x="61745" y="0"/>
                    <a:pt x="137912" y="0"/>
                  </a:cubicBezTo>
                  <a:cubicBezTo>
                    <a:pt x="175995" y="0"/>
                    <a:pt x="210473" y="15436"/>
                    <a:pt x="235430" y="40393"/>
                  </a:cubicBezTo>
                  <a:lnTo>
                    <a:pt x="264770" y="83912"/>
                  </a:lnTo>
                  <a:lnTo>
                    <a:pt x="1674185" y="83912"/>
                  </a:lnTo>
                  <a:lnTo>
                    <a:pt x="1703526" y="40393"/>
                  </a:lnTo>
                  <a:cubicBezTo>
                    <a:pt x="1728483" y="15436"/>
                    <a:pt x="1762961" y="0"/>
                    <a:pt x="1801044" y="0"/>
                  </a:cubicBezTo>
                  <a:cubicBezTo>
                    <a:pt x="1877210" y="0"/>
                    <a:pt x="1938955" y="61745"/>
                    <a:pt x="1938955" y="137912"/>
                  </a:cubicBezTo>
                  <a:cubicBezTo>
                    <a:pt x="1938955" y="214078"/>
                    <a:pt x="1877210" y="275823"/>
                    <a:pt x="1801044" y="275823"/>
                  </a:cubicBezTo>
                  <a:cubicBezTo>
                    <a:pt x="1762961" y="275823"/>
                    <a:pt x="1728483" y="260387"/>
                    <a:pt x="1703526" y="235430"/>
                  </a:cubicBezTo>
                  <a:lnTo>
                    <a:pt x="1674185" y="191912"/>
                  </a:lnTo>
                  <a:lnTo>
                    <a:pt x="264770" y="191912"/>
                  </a:lnTo>
                  <a:lnTo>
                    <a:pt x="235430" y="235430"/>
                  </a:lnTo>
                  <a:cubicBezTo>
                    <a:pt x="210473" y="260387"/>
                    <a:pt x="175995" y="275823"/>
                    <a:pt x="137912" y="275823"/>
                  </a:cubicBezTo>
                  <a:cubicBezTo>
                    <a:pt x="61745" y="275823"/>
                    <a:pt x="0" y="214078"/>
                    <a:pt x="0" y="137912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B8D7861-6472-44B3-AC0E-429E3FDC85A0}"/>
                </a:ext>
              </a:extLst>
            </p:cNvPr>
            <p:cNvSpPr/>
            <p:nvPr/>
          </p:nvSpPr>
          <p:spPr>
            <a:xfrm>
              <a:off x="163550" y="2959853"/>
              <a:ext cx="176803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/>
                <a:t>DXC Digital Explorer</a:t>
              </a: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4F812E9-8753-4485-9B6C-BFFA9C402B4B}"/>
                </a:ext>
              </a:extLst>
            </p:cNvPr>
            <p:cNvSpPr/>
            <p:nvPr/>
          </p:nvSpPr>
          <p:spPr>
            <a:xfrm rot="5400000">
              <a:off x="6527397" y="2778730"/>
              <a:ext cx="3159462" cy="275822"/>
            </a:xfrm>
            <a:custGeom>
              <a:avLst/>
              <a:gdLst>
                <a:gd name="connsiteX0" fmla="*/ 0 w 3159462"/>
                <a:gd name="connsiteY0" fmla="*/ 137911 h 275822"/>
                <a:gd name="connsiteX1" fmla="*/ 137911 w 3159462"/>
                <a:gd name="connsiteY1" fmla="*/ 0 h 275822"/>
                <a:gd name="connsiteX2" fmla="*/ 235429 w 3159462"/>
                <a:gd name="connsiteY2" fmla="*/ 40393 h 275822"/>
                <a:gd name="connsiteX3" fmla="*/ 264769 w 3159462"/>
                <a:gd name="connsiteY3" fmla="*/ 83911 h 275822"/>
                <a:gd name="connsiteX4" fmla="*/ 2894693 w 3159462"/>
                <a:gd name="connsiteY4" fmla="*/ 83911 h 275822"/>
                <a:gd name="connsiteX5" fmla="*/ 2924033 w 3159462"/>
                <a:gd name="connsiteY5" fmla="*/ 40393 h 275822"/>
                <a:gd name="connsiteX6" fmla="*/ 3021551 w 3159462"/>
                <a:gd name="connsiteY6" fmla="*/ 0 h 275822"/>
                <a:gd name="connsiteX7" fmla="*/ 3159462 w 3159462"/>
                <a:gd name="connsiteY7" fmla="*/ 137911 h 275822"/>
                <a:gd name="connsiteX8" fmla="*/ 3021551 w 3159462"/>
                <a:gd name="connsiteY8" fmla="*/ 275822 h 275822"/>
                <a:gd name="connsiteX9" fmla="*/ 2924033 w 3159462"/>
                <a:gd name="connsiteY9" fmla="*/ 235429 h 275822"/>
                <a:gd name="connsiteX10" fmla="*/ 2894693 w 3159462"/>
                <a:gd name="connsiteY10" fmla="*/ 191911 h 275822"/>
                <a:gd name="connsiteX11" fmla="*/ 264769 w 3159462"/>
                <a:gd name="connsiteY11" fmla="*/ 191911 h 275822"/>
                <a:gd name="connsiteX12" fmla="*/ 235429 w 3159462"/>
                <a:gd name="connsiteY12" fmla="*/ 235429 h 275822"/>
                <a:gd name="connsiteX13" fmla="*/ 137911 w 3159462"/>
                <a:gd name="connsiteY13" fmla="*/ 275822 h 275822"/>
                <a:gd name="connsiteX14" fmla="*/ 0 w 3159462"/>
                <a:gd name="connsiteY14" fmla="*/ 137911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9462" h="275822">
                  <a:moveTo>
                    <a:pt x="0" y="137911"/>
                  </a:moveTo>
                  <a:cubicBezTo>
                    <a:pt x="0" y="61745"/>
                    <a:pt x="61745" y="0"/>
                    <a:pt x="137911" y="0"/>
                  </a:cubicBezTo>
                  <a:cubicBezTo>
                    <a:pt x="175994" y="0"/>
                    <a:pt x="210472" y="15436"/>
                    <a:pt x="235429" y="40393"/>
                  </a:cubicBezTo>
                  <a:lnTo>
                    <a:pt x="264769" y="83911"/>
                  </a:lnTo>
                  <a:lnTo>
                    <a:pt x="2894693" y="83911"/>
                  </a:lnTo>
                  <a:lnTo>
                    <a:pt x="2924033" y="40393"/>
                  </a:lnTo>
                  <a:cubicBezTo>
                    <a:pt x="2948990" y="15436"/>
                    <a:pt x="2983468" y="0"/>
                    <a:pt x="3021551" y="0"/>
                  </a:cubicBezTo>
                  <a:cubicBezTo>
                    <a:pt x="3097717" y="0"/>
                    <a:pt x="3159462" y="61745"/>
                    <a:pt x="3159462" y="137911"/>
                  </a:cubicBezTo>
                  <a:cubicBezTo>
                    <a:pt x="3159462" y="214077"/>
                    <a:pt x="3097717" y="275822"/>
                    <a:pt x="3021551" y="275822"/>
                  </a:cubicBezTo>
                  <a:cubicBezTo>
                    <a:pt x="2983468" y="275822"/>
                    <a:pt x="2948990" y="260386"/>
                    <a:pt x="2924033" y="235429"/>
                  </a:cubicBezTo>
                  <a:lnTo>
                    <a:pt x="2894693" y="191911"/>
                  </a:lnTo>
                  <a:lnTo>
                    <a:pt x="264769" y="191911"/>
                  </a:lnTo>
                  <a:lnTo>
                    <a:pt x="235429" y="235429"/>
                  </a:lnTo>
                  <a:cubicBezTo>
                    <a:pt x="210472" y="260386"/>
                    <a:pt x="175994" y="275822"/>
                    <a:pt x="137911" y="275822"/>
                  </a:cubicBezTo>
                  <a:cubicBezTo>
                    <a:pt x="61745" y="275822"/>
                    <a:pt x="0" y="214077"/>
                    <a:pt x="0" y="137911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F459966-2C4E-4FF8-A77F-22730428C22C}"/>
                </a:ext>
              </a:extLst>
            </p:cNvPr>
            <p:cNvSpPr/>
            <p:nvPr/>
          </p:nvSpPr>
          <p:spPr>
            <a:xfrm rot="16200000">
              <a:off x="8277233" y="4708313"/>
              <a:ext cx="3611238" cy="275822"/>
            </a:xfrm>
            <a:custGeom>
              <a:avLst/>
              <a:gdLst>
                <a:gd name="connsiteX0" fmla="*/ 3611238 w 3611238"/>
                <a:gd name="connsiteY0" fmla="*/ 137911 h 275822"/>
                <a:gd name="connsiteX1" fmla="*/ 3473327 w 3611238"/>
                <a:gd name="connsiteY1" fmla="*/ 275822 h 275822"/>
                <a:gd name="connsiteX2" fmla="*/ 3375809 w 3611238"/>
                <a:gd name="connsiteY2" fmla="*/ 235429 h 275822"/>
                <a:gd name="connsiteX3" fmla="*/ 3346470 w 3611238"/>
                <a:gd name="connsiteY3" fmla="*/ 191912 h 275822"/>
                <a:gd name="connsiteX4" fmla="*/ 264769 w 3611238"/>
                <a:gd name="connsiteY4" fmla="*/ 191912 h 275822"/>
                <a:gd name="connsiteX5" fmla="*/ 235429 w 3611238"/>
                <a:gd name="connsiteY5" fmla="*/ 235429 h 275822"/>
                <a:gd name="connsiteX6" fmla="*/ 137911 w 3611238"/>
                <a:gd name="connsiteY6" fmla="*/ 275822 h 275822"/>
                <a:gd name="connsiteX7" fmla="*/ 0 w 3611238"/>
                <a:gd name="connsiteY7" fmla="*/ 137911 h 275822"/>
                <a:gd name="connsiteX8" fmla="*/ 137911 w 3611238"/>
                <a:gd name="connsiteY8" fmla="*/ 0 h 275822"/>
                <a:gd name="connsiteX9" fmla="*/ 235429 w 3611238"/>
                <a:gd name="connsiteY9" fmla="*/ 40393 h 275822"/>
                <a:gd name="connsiteX10" fmla="*/ 264770 w 3611238"/>
                <a:gd name="connsiteY10" fmla="*/ 83912 h 275822"/>
                <a:gd name="connsiteX11" fmla="*/ 3346468 w 3611238"/>
                <a:gd name="connsiteY11" fmla="*/ 83912 h 275822"/>
                <a:gd name="connsiteX12" fmla="*/ 3375809 w 3611238"/>
                <a:gd name="connsiteY12" fmla="*/ 40393 h 275822"/>
                <a:gd name="connsiteX13" fmla="*/ 3473327 w 3611238"/>
                <a:gd name="connsiteY13" fmla="*/ 0 h 275822"/>
                <a:gd name="connsiteX14" fmla="*/ 3611238 w 3611238"/>
                <a:gd name="connsiteY14" fmla="*/ 137911 h 2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1238" h="275822">
                  <a:moveTo>
                    <a:pt x="3611238" y="137911"/>
                  </a:moveTo>
                  <a:cubicBezTo>
                    <a:pt x="3611238" y="214077"/>
                    <a:pt x="3549493" y="275822"/>
                    <a:pt x="3473327" y="275822"/>
                  </a:cubicBezTo>
                  <a:cubicBezTo>
                    <a:pt x="3435244" y="275822"/>
                    <a:pt x="3400766" y="260386"/>
                    <a:pt x="3375809" y="235429"/>
                  </a:cubicBezTo>
                  <a:lnTo>
                    <a:pt x="3346470" y="191912"/>
                  </a:lnTo>
                  <a:lnTo>
                    <a:pt x="264769" y="191912"/>
                  </a:lnTo>
                  <a:lnTo>
                    <a:pt x="235429" y="235429"/>
                  </a:lnTo>
                  <a:cubicBezTo>
                    <a:pt x="210472" y="260386"/>
                    <a:pt x="175994" y="275822"/>
                    <a:pt x="137911" y="275822"/>
                  </a:cubicBezTo>
                  <a:cubicBezTo>
                    <a:pt x="61745" y="275822"/>
                    <a:pt x="0" y="214077"/>
                    <a:pt x="0" y="137911"/>
                  </a:cubicBezTo>
                  <a:cubicBezTo>
                    <a:pt x="0" y="61745"/>
                    <a:pt x="61745" y="0"/>
                    <a:pt x="137911" y="0"/>
                  </a:cubicBezTo>
                  <a:cubicBezTo>
                    <a:pt x="175994" y="0"/>
                    <a:pt x="210472" y="15436"/>
                    <a:pt x="235429" y="40393"/>
                  </a:cubicBezTo>
                  <a:lnTo>
                    <a:pt x="264770" y="83912"/>
                  </a:lnTo>
                  <a:lnTo>
                    <a:pt x="3346468" y="83912"/>
                  </a:lnTo>
                  <a:lnTo>
                    <a:pt x="3375809" y="40393"/>
                  </a:lnTo>
                  <a:cubicBezTo>
                    <a:pt x="3400766" y="15436"/>
                    <a:pt x="3435244" y="0"/>
                    <a:pt x="3473327" y="0"/>
                  </a:cubicBezTo>
                  <a:cubicBezTo>
                    <a:pt x="3549493" y="0"/>
                    <a:pt x="3611238" y="61745"/>
                    <a:pt x="3611238" y="137911"/>
                  </a:cubicBezTo>
                  <a:close/>
                </a:path>
              </a:pathLst>
            </a:cu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D1E952B-0F21-4CCC-BE3E-0168BBD55C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0891" y="414343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924FCAE-CFB6-4116-B124-B841FC9CB2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8606" y="148971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75E68B2-3F17-4406-B70E-B952A74EC6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59822" y="1256685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4DC22B3-C3EC-41CD-900F-0E1B07B715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54432" y="123651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57EB207-B5F0-46B0-B611-907EFA9E2F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27811" y="1242642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D0BA5D-575A-4304-BFF1-B464BACB3B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81730" y="4630033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E1ABB2F-FEE0-40C7-A04D-07F9CE578EE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9230" y="6528170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601CD03-F7A3-4173-A82E-AD96B0B19A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1609" y="6528170"/>
              <a:ext cx="0" cy="42214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8" name="TextBox 107">
              <a:hlinkClick r:id="rId3"/>
              <a:extLst>
                <a:ext uri="{FF2B5EF4-FFF2-40B4-BE49-F238E27FC236}">
                  <a16:creationId xmlns:a16="http://schemas.microsoft.com/office/drawing/2014/main" id="{F06216F3-00A3-42EB-A6B7-D957A41FB0E9}"/>
                </a:ext>
              </a:extLst>
            </p:cNvPr>
            <p:cNvSpPr txBox="1"/>
            <p:nvPr/>
          </p:nvSpPr>
          <p:spPr>
            <a:xfrm rot="-2700000">
              <a:off x="5865101" y="5828694"/>
              <a:ext cx="101419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Hackathon</a:t>
              </a:r>
            </a:p>
          </p:txBody>
        </p:sp>
        <p:sp>
          <p:nvSpPr>
            <p:cNvPr id="109" name="TextBox 108">
              <a:hlinkClick r:id="rId3"/>
              <a:extLst>
                <a:ext uri="{FF2B5EF4-FFF2-40B4-BE49-F238E27FC236}">
                  <a16:creationId xmlns:a16="http://schemas.microsoft.com/office/drawing/2014/main" id="{C93471CB-220B-458F-A428-55C03683E93F}"/>
                </a:ext>
              </a:extLst>
            </p:cNvPr>
            <p:cNvSpPr txBox="1"/>
            <p:nvPr/>
          </p:nvSpPr>
          <p:spPr>
            <a:xfrm rot="-2700000">
              <a:off x="4969645" y="7200741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Pre-Discovery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13A3A18-3F81-40A7-A071-1C02C9E35F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0605" y="5336949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0495A65-97E4-42B8-B817-51578E8E0EB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1459964" y="6535069"/>
              <a:ext cx="862134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7" name="TextBox 116">
              <a:hlinkClick r:id="rId3"/>
              <a:extLst>
                <a:ext uri="{FF2B5EF4-FFF2-40B4-BE49-F238E27FC236}">
                  <a16:creationId xmlns:a16="http://schemas.microsoft.com/office/drawing/2014/main" id="{5F556D66-4A16-41B3-B5AC-0C566EB285F7}"/>
                </a:ext>
              </a:extLst>
            </p:cNvPr>
            <p:cNvSpPr txBox="1"/>
            <p:nvPr/>
          </p:nvSpPr>
          <p:spPr>
            <a:xfrm rot="-2700000">
              <a:off x="6710013" y="3613862"/>
              <a:ext cx="101419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Hackathon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A687DE95-739E-44C0-9C03-A016F1D73F40}"/>
                </a:ext>
              </a:extLst>
            </p:cNvPr>
            <p:cNvSpPr/>
            <p:nvPr/>
          </p:nvSpPr>
          <p:spPr>
            <a:xfrm flipH="1" flipV="1">
              <a:off x="7673619" y="6950311"/>
              <a:ext cx="3377234" cy="965037"/>
            </a:xfrm>
            <a:prstGeom prst="roundRect">
              <a:avLst/>
            </a:prstGeom>
            <a:noFill/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5A49FA7-63ED-4E25-908D-AB603EB6B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59689" y="6543759"/>
              <a:ext cx="0" cy="406552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5" name="Arrow: Chevron 124">
              <a:extLst>
                <a:ext uri="{FF2B5EF4-FFF2-40B4-BE49-F238E27FC236}">
                  <a16:creationId xmlns:a16="http://schemas.microsoft.com/office/drawing/2014/main" id="{36FCCACD-1E3C-4BC6-BBD0-81670D84B645}"/>
                </a:ext>
              </a:extLst>
            </p:cNvPr>
            <p:cNvSpPr/>
            <p:nvPr/>
          </p:nvSpPr>
          <p:spPr>
            <a:xfrm rot="16200000">
              <a:off x="10923219" y="728000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7" name="Arrow: Chevron 126">
              <a:extLst>
                <a:ext uri="{FF2B5EF4-FFF2-40B4-BE49-F238E27FC236}">
                  <a16:creationId xmlns:a16="http://schemas.microsoft.com/office/drawing/2014/main" id="{0D034D14-79B8-4BCC-9F3E-86950B0F5D42}"/>
                </a:ext>
              </a:extLst>
            </p:cNvPr>
            <p:cNvSpPr/>
            <p:nvPr/>
          </p:nvSpPr>
          <p:spPr>
            <a:xfrm rot="5400000">
              <a:off x="7538270" y="7276339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8" name="Arrow: Chevron 127">
              <a:extLst>
                <a:ext uri="{FF2B5EF4-FFF2-40B4-BE49-F238E27FC236}">
                  <a16:creationId xmlns:a16="http://schemas.microsoft.com/office/drawing/2014/main" id="{1A243C2A-A08C-43C2-9F15-F2C2B31B9B18}"/>
                </a:ext>
              </a:extLst>
            </p:cNvPr>
            <p:cNvSpPr/>
            <p:nvPr/>
          </p:nvSpPr>
          <p:spPr>
            <a:xfrm>
              <a:off x="9274583" y="7762522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9" name="Arrow: Chevron 128">
              <a:extLst>
                <a:ext uri="{FF2B5EF4-FFF2-40B4-BE49-F238E27FC236}">
                  <a16:creationId xmlns:a16="http://schemas.microsoft.com/office/drawing/2014/main" id="{F87D05F9-8C3F-4A2C-AFB6-BB8056258587}"/>
                </a:ext>
              </a:extLst>
            </p:cNvPr>
            <p:cNvSpPr/>
            <p:nvPr/>
          </p:nvSpPr>
          <p:spPr>
            <a:xfrm rot="10800000">
              <a:off x="9274582" y="6822306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AC931E13-B1E2-4FB1-BC9A-4745713390AD}"/>
                </a:ext>
              </a:extLst>
            </p:cNvPr>
            <p:cNvSpPr/>
            <p:nvPr/>
          </p:nvSpPr>
          <p:spPr>
            <a:xfrm>
              <a:off x="3899067" y="3120852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D2A0567E-BCF0-430A-B440-E757E2F52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000676" y="6277991"/>
              <a:ext cx="1" cy="224848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2" name="TextBox 131">
              <a:hlinkClick r:id="rId3"/>
              <a:extLst>
                <a:ext uri="{FF2B5EF4-FFF2-40B4-BE49-F238E27FC236}">
                  <a16:creationId xmlns:a16="http://schemas.microsoft.com/office/drawing/2014/main" id="{9EF842F4-1183-42E4-8008-C92CA2CD94DF}"/>
                </a:ext>
              </a:extLst>
            </p:cNvPr>
            <p:cNvSpPr txBox="1"/>
            <p:nvPr/>
          </p:nvSpPr>
          <p:spPr>
            <a:xfrm rot="-2700000">
              <a:off x="11714287" y="5519137"/>
              <a:ext cx="16049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Live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148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E6224A9A-7928-4005-9655-407ADCD57C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A highly intelligent search engine for DXC employees to find and access the right content anytime, anywhere in a secure manner</a:t>
            </a:r>
          </a:p>
        </p:txBody>
      </p:sp>
      <p:sp>
        <p:nvSpPr>
          <p:cNvPr id="60" name="Title 59">
            <a:extLst>
              <a:ext uri="{FF2B5EF4-FFF2-40B4-BE49-F238E27FC236}">
                <a16:creationId xmlns:a16="http://schemas.microsoft.com/office/drawing/2014/main" id="{5DFD658A-139E-4652-9A73-464BCA952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Search Engine</a:t>
            </a:r>
            <a:endParaRPr lang="en-GB" dirty="0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F19DEC4-7B05-4D2E-B135-CC6C98916330}"/>
              </a:ext>
            </a:extLst>
          </p:cNvPr>
          <p:cNvGrpSpPr/>
          <p:nvPr/>
        </p:nvGrpSpPr>
        <p:grpSpPr>
          <a:xfrm>
            <a:off x="8094603" y="2060119"/>
            <a:ext cx="5250337" cy="5118553"/>
            <a:chOff x="4005939" y="918028"/>
            <a:chExt cx="6506032" cy="634273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EE0FAB7-6413-4753-A541-DC2B222870B5}"/>
                </a:ext>
              </a:extLst>
            </p:cNvPr>
            <p:cNvSpPr/>
            <p:nvPr/>
          </p:nvSpPr>
          <p:spPr>
            <a:xfrm>
              <a:off x="6676571" y="3476171"/>
              <a:ext cx="1277257" cy="1277257"/>
            </a:xfrm>
            <a:prstGeom prst="ellipse">
              <a:avLst/>
            </a:prstGeom>
            <a:solidFill>
              <a:schemeClr val="bg1"/>
            </a:solidFill>
            <a:ln w="1905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tx1"/>
                  </a:solidFill>
                </a:rPr>
                <a:t>ASE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E93CCD6-5EAC-466F-8465-457AD5CF0F28}"/>
                </a:ext>
              </a:extLst>
            </p:cNvPr>
            <p:cNvSpPr/>
            <p:nvPr/>
          </p:nvSpPr>
          <p:spPr>
            <a:xfrm>
              <a:off x="8982706" y="1728836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01BBBE78-FB88-48D2-996A-1A8561623A1E}"/>
                </a:ext>
              </a:extLst>
            </p:cNvPr>
            <p:cNvSpPr/>
            <p:nvPr/>
          </p:nvSpPr>
          <p:spPr>
            <a:xfrm>
              <a:off x="9793513" y="3755570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B43B9DB-7029-4227-941D-7F4CFB9A4EB2}"/>
                </a:ext>
              </a:extLst>
            </p:cNvPr>
            <p:cNvSpPr/>
            <p:nvPr/>
          </p:nvSpPr>
          <p:spPr>
            <a:xfrm>
              <a:off x="8982706" y="5782305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FE04E83-F711-4442-BC1D-1945C38938D8}"/>
                </a:ext>
              </a:extLst>
            </p:cNvPr>
            <p:cNvSpPr/>
            <p:nvPr/>
          </p:nvSpPr>
          <p:spPr>
            <a:xfrm>
              <a:off x="6955971" y="6542300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323FBB8-8FEF-408D-8268-B3C68E08F0B9}"/>
                </a:ext>
              </a:extLst>
            </p:cNvPr>
            <p:cNvSpPr/>
            <p:nvPr/>
          </p:nvSpPr>
          <p:spPr>
            <a:xfrm>
              <a:off x="4005939" y="3755571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8B229E8-65DF-4E27-8A92-E95067B0E40D}"/>
                </a:ext>
              </a:extLst>
            </p:cNvPr>
            <p:cNvSpPr/>
            <p:nvPr/>
          </p:nvSpPr>
          <p:spPr>
            <a:xfrm>
              <a:off x="4949525" y="1746979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AE4D6DC7-8B5F-4C64-B965-D5B43C8CBE07}"/>
                </a:ext>
              </a:extLst>
            </p:cNvPr>
            <p:cNvSpPr/>
            <p:nvPr/>
          </p:nvSpPr>
          <p:spPr>
            <a:xfrm>
              <a:off x="6955971" y="918028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C68EF8-D3F0-41FC-91B9-EF199E9676C6}"/>
                </a:ext>
              </a:extLst>
            </p:cNvPr>
            <p:cNvCxnSpPr>
              <a:stCxn id="65" idx="0"/>
              <a:endCxn id="72" idx="4"/>
            </p:cNvCxnSpPr>
            <p:nvPr/>
          </p:nvCxnSpPr>
          <p:spPr>
            <a:xfrm flipV="1">
              <a:off x="7315200" y="1636486"/>
              <a:ext cx="0" cy="1839685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FA0344C-0A7D-4B40-AE7C-BE12B40E4428}"/>
                </a:ext>
              </a:extLst>
            </p:cNvPr>
            <p:cNvCxnSpPr>
              <a:cxnSpLocks/>
              <a:stCxn id="65" idx="7"/>
              <a:endCxn id="66" idx="3"/>
            </p:cNvCxnSpPr>
            <p:nvPr/>
          </p:nvCxnSpPr>
          <p:spPr>
            <a:xfrm flipV="1">
              <a:off x="7766778" y="2342078"/>
              <a:ext cx="1321144" cy="1321143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7F4B09-1546-4ED0-AA41-7A2E19CAC47E}"/>
                </a:ext>
              </a:extLst>
            </p:cNvPr>
            <p:cNvCxnSpPr>
              <a:cxnSpLocks/>
              <a:stCxn id="65" idx="6"/>
              <a:endCxn id="67" idx="2"/>
            </p:cNvCxnSpPr>
            <p:nvPr/>
          </p:nvCxnSpPr>
          <p:spPr>
            <a:xfrm flipV="1">
              <a:off x="7953828" y="4114799"/>
              <a:ext cx="1839685" cy="1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76730FF-8D34-4E2A-B112-1E88B5805C98}"/>
                </a:ext>
              </a:extLst>
            </p:cNvPr>
            <p:cNvCxnSpPr>
              <a:cxnSpLocks/>
              <a:stCxn id="65" idx="5"/>
              <a:endCxn id="68" idx="1"/>
            </p:cNvCxnSpPr>
            <p:nvPr/>
          </p:nvCxnSpPr>
          <p:spPr>
            <a:xfrm>
              <a:off x="7766778" y="4566378"/>
              <a:ext cx="1321144" cy="1321143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CD11EDB-8855-43D6-9654-ADF4AA9B1F2C}"/>
                </a:ext>
              </a:extLst>
            </p:cNvPr>
            <p:cNvCxnSpPr>
              <a:cxnSpLocks/>
              <a:stCxn id="65" idx="4"/>
              <a:endCxn id="69" idx="0"/>
            </p:cNvCxnSpPr>
            <p:nvPr/>
          </p:nvCxnSpPr>
          <p:spPr>
            <a:xfrm>
              <a:off x="7315200" y="4753428"/>
              <a:ext cx="0" cy="1788872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D3E4A2A-A706-443A-B88C-334127CB3DEF}"/>
                </a:ext>
              </a:extLst>
            </p:cNvPr>
            <p:cNvCxnSpPr>
              <a:cxnSpLocks/>
              <a:stCxn id="65" idx="2"/>
              <a:endCxn id="70" idx="6"/>
            </p:cNvCxnSpPr>
            <p:nvPr/>
          </p:nvCxnSpPr>
          <p:spPr>
            <a:xfrm flipH="1">
              <a:off x="4724397" y="4114800"/>
              <a:ext cx="1952174" cy="0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B019E0E-C6E8-49E8-9599-B17455937D2D}"/>
                </a:ext>
              </a:extLst>
            </p:cNvPr>
            <p:cNvCxnSpPr>
              <a:cxnSpLocks/>
              <a:stCxn id="65" idx="1"/>
              <a:endCxn id="71" idx="5"/>
            </p:cNvCxnSpPr>
            <p:nvPr/>
          </p:nvCxnSpPr>
          <p:spPr>
            <a:xfrm flipH="1" flipV="1">
              <a:off x="5562767" y="2360221"/>
              <a:ext cx="1300854" cy="1303000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C3E75BC-389D-4C39-952E-9EB8BA761273}"/>
                </a:ext>
              </a:extLst>
            </p:cNvPr>
            <p:cNvSpPr/>
            <p:nvPr/>
          </p:nvSpPr>
          <p:spPr>
            <a:xfrm>
              <a:off x="4929236" y="5782305"/>
              <a:ext cx="718458" cy="71845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694CD99-5EA6-4C28-830F-CFD7F73F09D1}"/>
                </a:ext>
              </a:extLst>
            </p:cNvPr>
            <p:cNvCxnSpPr>
              <a:cxnSpLocks/>
              <a:stCxn id="65" idx="3"/>
              <a:endCxn id="80" idx="7"/>
            </p:cNvCxnSpPr>
            <p:nvPr/>
          </p:nvCxnSpPr>
          <p:spPr>
            <a:xfrm flipH="1">
              <a:off x="5542478" y="4566378"/>
              <a:ext cx="1321143" cy="1321143"/>
            </a:xfrm>
            <a:prstGeom prst="line">
              <a:avLst/>
            </a:prstGeom>
            <a:ln w="1270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04245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95D4842-547E-476C-9CA7-38270C7C6168}"/>
              </a:ext>
            </a:extLst>
          </p:cNvPr>
          <p:cNvCxnSpPr>
            <a:cxnSpLocks/>
            <a:stCxn id="166" idx="3"/>
            <a:endCxn id="169" idx="1"/>
          </p:cNvCxnSpPr>
          <p:nvPr/>
        </p:nvCxnSpPr>
        <p:spPr bwMode="auto">
          <a:xfrm>
            <a:off x="4622950" y="4441404"/>
            <a:ext cx="1639043" cy="8749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EA9DE94-799E-4648-A7E9-0F6D1FE3E2D8}"/>
              </a:ext>
            </a:extLst>
          </p:cNvPr>
          <p:cNvCxnSpPr>
            <a:cxnSpLocks/>
            <a:endCxn id="137" idx="0"/>
          </p:cNvCxnSpPr>
          <p:nvPr/>
        </p:nvCxnSpPr>
        <p:spPr bwMode="auto">
          <a:xfrm flipH="1">
            <a:off x="7830554" y="4541878"/>
            <a:ext cx="15848" cy="2806973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A48CA2D-4545-4D55-B610-9DA47F17F622}"/>
              </a:ext>
            </a:extLst>
          </p:cNvPr>
          <p:cNvCxnSpPr>
            <a:cxnSpLocks/>
            <a:endCxn id="134" idx="0"/>
          </p:cNvCxnSpPr>
          <p:nvPr/>
        </p:nvCxnSpPr>
        <p:spPr bwMode="auto">
          <a:xfrm>
            <a:off x="4933925" y="3440313"/>
            <a:ext cx="0" cy="3908538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68DF480-1AE3-4017-AA1C-77FB61519E7E}"/>
              </a:ext>
            </a:extLst>
          </p:cNvPr>
          <p:cNvGrpSpPr/>
          <p:nvPr/>
        </p:nvGrpSpPr>
        <p:grpSpPr>
          <a:xfrm>
            <a:off x="11556850" y="640525"/>
            <a:ext cx="1531026" cy="276999"/>
            <a:chOff x="11556850" y="640525"/>
            <a:chExt cx="1531026" cy="276999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A1BE8C2F-0C47-404C-BF7B-7BD6E0688B96}"/>
                </a:ext>
              </a:extLst>
            </p:cNvPr>
            <p:cNvSpPr/>
            <p:nvPr/>
          </p:nvSpPr>
          <p:spPr>
            <a:xfrm rot="16200000">
              <a:off x="11556850" y="641113"/>
              <a:ext cx="275822" cy="275822"/>
            </a:xfrm>
            <a:prstGeom prst="ellipse">
              <a:avLst/>
            </a:pr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576E018-A56C-4DBC-A936-721F7D61DE1C}"/>
                </a:ext>
              </a:extLst>
            </p:cNvPr>
            <p:cNvSpPr txBox="1"/>
            <p:nvPr/>
          </p:nvSpPr>
          <p:spPr>
            <a:xfrm>
              <a:off x="11858052" y="640525"/>
              <a:ext cx="12298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Action Station</a:t>
              </a: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7B1D310-7FED-4273-8CAA-1171A19E816F}"/>
              </a:ext>
            </a:extLst>
          </p:cNvPr>
          <p:cNvGrpSpPr/>
          <p:nvPr/>
        </p:nvGrpSpPr>
        <p:grpSpPr>
          <a:xfrm>
            <a:off x="11531472" y="1264126"/>
            <a:ext cx="1688736" cy="335487"/>
            <a:chOff x="11531472" y="1325468"/>
            <a:chExt cx="1688736" cy="335487"/>
          </a:xfrm>
        </p:grpSpPr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BE92C1C-5F85-4F94-8CA1-72985A0EC8C1}"/>
                </a:ext>
              </a:extLst>
            </p:cNvPr>
            <p:cNvSpPr/>
            <p:nvPr/>
          </p:nvSpPr>
          <p:spPr>
            <a:xfrm>
              <a:off x="11531472" y="1325468"/>
              <a:ext cx="326580" cy="3354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11864196" y="1354712"/>
              <a:ext cx="13560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Transfer Station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9B7066A-934F-4215-B1A8-8FD3FD0326BB}"/>
              </a:ext>
            </a:extLst>
          </p:cNvPr>
          <p:cNvGrpSpPr/>
          <p:nvPr/>
        </p:nvGrpSpPr>
        <p:grpSpPr>
          <a:xfrm>
            <a:off x="11556850" y="1946216"/>
            <a:ext cx="2862854" cy="276999"/>
            <a:chOff x="11556850" y="1946216"/>
            <a:chExt cx="2862854" cy="27699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9C2E0750-491D-4CD5-A68B-30BD3B8974DB}"/>
                </a:ext>
              </a:extLst>
            </p:cNvPr>
            <p:cNvGrpSpPr/>
            <p:nvPr/>
          </p:nvGrpSpPr>
          <p:grpSpPr>
            <a:xfrm>
              <a:off x="11556850" y="1946804"/>
              <a:ext cx="275822" cy="275822"/>
              <a:chOff x="11556850" y="1943274"/>
              <a:chExt cx="275822" cy="275822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17185358-EB6B-4874-B083-9CF49AC2E1C4}"/>
                  </a:ext>
                </a:extLst>
              </p:cNvPr>
              <p:cNvSpPr/>
              <p:nvPr/>
            </p:nvSpPr>
            <p:spPr>
              <a:xfrm rot="16200000">
                <a:off x="11556850" y="1943274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8" y="2029562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862CACF-ACA5-4F52-8629-2FF9280B548D}"/>
                </a:ext>
              </a:extLst>
            </p:cNvPr>
            <p:cNvSpPr txBox="1"/>
            <p:nvPr/>
          </p:nvSpPr>
          <p:spPr>
            <a:xfrm>
              <a:off x="11864196" y="1946216"/>
              <a:ext cx="255550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Action Station with achievement</a:t>
              </a:r>
            </a:p>
          </p:txBody>
        </p:sp>
      </p:grp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40899-8ADC-404C-ACD6-21BBA38EE70A}"/>
              </a:ext>
            </a:extLst>
          </p:cNvPr>
          <p:cNvCxnSpPr>
            <a:cxnSpLocks/>
            <a:stCxn id="159" idx="2"/>
            <a:endCxn id="125" idx="0"/>
          </p:cNvCxnSpPr>
          <p:nvPr/>
        </p:nvCxnSpPr>
        <p:spPr bwMode="auto">
          <a:xfrm>
            <a:off x="4806925" y="3440314"/>
            <a:ext cx="0" cy="3169110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FDF60D3C-295C-4036-83A6-7C2E5FF8C06C}"/>
              </a:ext>
            </a:extLst>
          </p:cNvPr>
          <p:cNvSpPr/>
          <p:nvPr/>
        </p:nvSpPr>
        <p:spPr>
          <a:xfrm>
            <a:off x="9977209" y="4800503"/>
            <a:ext cx="3331925" cy="2379208"/>
          </a:xfrm>
          <a:prstGeom prst="roundRect">
            <a:avLst>
              <a:gd name="adj" fmla="val 6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b="1" i="1" dirty="0">
                <a:solidFill>
                  <a:schemeClr val="tx1"/>
                </a:solidFill>
              </a:rPr>
              <a:t>Accelerated Solution Development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3337A0E6-F7AF-41DC-B1C4-5AD050B037B6}"/>
              </a:ext>
            </a:extLst>
          </p:cNvPr>
          <p:cNvSpPr/>
          <p:nvPr/>
        </p:nvSpPr>
        <p:spPr>
          <a:xfrm flipH="1" flipV="1">
            <a:off x="10616749" y="5163620"/>
            <a:ext cx="2081992" cy="9077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EE0F403-484E-4D0D-B716-4ACCADA8914C}"/>
              </a:ext>
            </a:extLst>
          </p:cNvPr>
          <p:cNvCxnSpPr>
            <a:cxnSpLocks/>
          </p:cNvCxnSpPr>
          <p:nvPr/>
        </p:nvCxnSpPr>
        <p:spPr>
          <a:xfrm flipV="1">
            <a:off x="6428565" y="2299162"/>
            <a:ext cx="970240" cy="966636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06F68-CBDA-47F8-B5C1-736C89E0C3CA}"/>
              </a:ext>
            </a:extLst>
          </p:cNvPr>
          <p:cNvCxnSpPr>
            <a:cxnSpLocks/>
            <a:stCxn id="181" idx="2"/>
            <a:endCxn id="216" idx="0"/>
          </p:cNvCxnSpPr>
          <p:nvPr/>
        </p:nvCxnSpPr>
        <p:spPr bwMode="auto">
          <a:xfrm flipH="1">
            <a:off x="7071209" y="4579872"/>
            <a:ext cx="1" cy="2019677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859C7709-6910-4F73-AB84-F19CA05C296F}"/>
              </a:ext>
            </a:extLst>
          </p:cNvPr>
          <p:cNvCxnSpPr>
            <a:cxnSpLocks/>
            <a:stCxn id="209" idx="2"/>
            <a:endCxn id="218" idx="0"/>
          </p:cNvCxnSpPr>
          <p:nvPr/>
        </p:nvCxnSpPr>
        <p:spPr bwMode="auto">
          <a:xfrm>
            <a:off x="7729277" y="4579872"/>
            <a:ext cx="0" cy="907885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B79CD0-B263-427A-A959-66828F0AB9FC}"/>
              </a:ext>
            </a:extLst>
          </p:cNvPr>
          <p:cNvCxnSpPr>
            <a:cxnSpLocks/>
            <a:stCxn id="244" idx="2"/>
            <a:endCxn id="169" idx="0"/>
          </p:cNvCxnSpPr>
          <p:nvPr/>
        </p:nvCxnSpPr>
        <p:spPr bwMode="auto">
          <a:xfrm>
            <a:off x="6415583" y="3468374"/>
            <a:ext cx="0" cy="82400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8DB6587-0F9B-4DEA-A5C9-A5FFDA676A2A}"/>
              </a:ext>
            </a:extLst>
          </p:cNvPr>
          <p:cNvCxnSpPr>
            <a:cxnSpLocks/>
            <a:stCxn id="160" idx="2"/>
            <a:endCxn id="164" idx="0"/>
          </p:cNvCxnSpPr>
          <p:nvPr/>
        </p:nvCxnSpPr>
        <p:spPr bwMode="auto">
          <a:xfrm>
            <a:off x="5596857" y="3440314"/>
            <a:ext cx="0" cy="2064454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C39A134-2E39-4F9F-B8D8-B9A278C4687E}"/>
              </a:ext>
            </a:extLst>
          </p:cNvPr>
          <p:cNvCxnSpPr>
            <a:cxnSpLocks/>
            <a:stCxn id="180" idx="0"/>
            <a:endCxn id="92" idx="2"/>
          </p:cNvCxnSpPr>
          <p:nvPr/>
        </p:nvCxnSpPr>
        <p:spPr bwMode="auto">
          <a:xfrm flipH="1" flipV="1">
            <a:off x="3042690" y="2300756"/>
            <a:ext cx="4236" cy="85206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CB8485-F9D6-48BE-960A-838E6BE1EEC9}"/>
              </a:ext>
            </a:extLst>
          </p:cNvPr>
          <p:cNvCxnSpPr>
            <a:cxnSpLocks/>
            <a:stCxn id="96" idx="2"/>
            <a:endCxn id="110" idx="0"/>
          </p:cNvCxnSpPr>
          <p:nvPr/>
        </p:nvCxnSpPr>
        <p:spPr bwMode="auto">
          <a:xfrm>
            <a:off x="2519425" y="2300756"/>
            <a:ext cx="277" cy="3187001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E48AE4-0A59-4A26-BB10-F519D6488CE0}"/>
              </a:ext>
            </a:extLst>
          </p:cNvPr>
          <p:cNvCxnSpPr>
            <a:cxnSpLocks/>
            <a:stCxn id="90" idx="2"/>
            <a:endCxn id="104" idx="0"/>
          </p:cNvCxnSpPr>
          <p:nvPr/>
        </p:nvCxnSpPr>
        <p:spPr bwMode="auto">
          <a:xfrm flipH="1">
            <a:off x="1995609" y="2300756"/>
            <a:ext cx="554" cy="3187001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753BE50-CDE8-45D9-8607-6233A01FAE0A}"/>
              </a:ext>
            </a:extLst>
          </p:cNvPr>
          <p:cNvSpPr txBox="1"/>
          <p:nvPr/>
        </p:nvSpPr>
        <p:spPr>
          <a:xfrm rot="18900000">
            <a:off x="1760623" y="1390909"/>
            <a:ext cx="1372381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Digital Story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977B7E-919C-4BF6-8EBF-36476299297D}"/>
              </a:ext>
            </a:extLst>
          </p:cNvPr>
          <p:cNvSpPr txBox="1"/>
          <p:nvPr/>
        </p:nvSpPr>
        <p:spPr>
          <a:xfrm rot="18900000">
            <a:off x="2664301" y="1184088"/>
            <a:ext cx="2037312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DXC Innovation Flight Plan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B4DC54-3416-4C06-841E-8441B98B5C1C}"/>
              </a:ext>
            </a:extLst>
          </p:cNvPr>
          <p:cNvSpPr txBox="1"/>
          <p:nvPr/>
        </p:nvSpPr>
        <p:spPr>
          <a:xfrm rot="18900000">
            <a:off x="2200882" y="1191769"/>
            <a:ext cx="1918197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Industry Showcases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D8FC5E-A413-430F-9020-CB7C87E964E0}"/>
              </a:ext>
            </a:extLst>
          </p:cNvPr>
          <p:cNvSpPr txBox="1"/>
          <p:nvPr/>
        </p:nvSpPr>
        <p:spPr>
          <a:xfrm rot="18900000">
            <a:off x="2509215" y="3745752"/>
            <a:ext cx="1408568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Create workspace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651F24-737E-426E-B634-856B46FE6B20}"/>
              </a:ext>
            </a:extLst>
          </p:cNvPr>
          <p:cNvCxnSpPr>
            <a:cxnSpLocks/>
            <a:stCxn id="110" idx="4"/>
            <a:endCxn id="144" idx="0"/>
          </p:cNvCxnSpPr>
          <p:nvPr/>
        </p:nvCxnSpPr>
        <p:spPr bwMode="auto">
          <a:xfrm flipH="1">
            <a:off x="2518872" y="5747194"/>
            <a:ext cx="830" cy="8523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2BAEF-9AD7-47CD-A0B5-DBB82D799B25}"/>
              </a:ext>
            </a:extLst>
          </p:cNvPr>
          <p:cNvCxnSpPr>
            <a:cxnSpLocks/>
            <a:stCxn id="104" idx="4"/>
            <a:endCxn id="143" idx="0"/>
          </p:cNvCxnSpPr>
          <p:nvPr/>
        </p:nvCxnSpPr>
        <p:spPr bwMode="auto">
          <a:xfrm flipH="1">
            <a:off x="1994780" y="5747194"/>
            <a:ext cx="830" cy="8523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45798877-149D-4081-8436-2FAD40A7BB29}"/>
              </a:ext>
            </a:extLst>
          </p:cNvPr>
          <p:cNvSpPr txBox="1"/>
          <p:nvPr/>
        </p:nvSpPr>
        <p:spPr>
          <a:xfrm rot="18900000">
            <a:off x="2807972" y="3865713"/>
            <a:ext cx="1610610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Invite team members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56E7EA7-5881-4D0D-81FE-03B3096562B9}"/>
              </a:ext>
            </a:extLst>
          </p:cNvPr>
          <p:cNvSpPr txBox="1"/>
          <p:nvPr/>
        </p:nvSpPr>
        <p:spPr>
          <a:xfrm rot="18880238">
            <a:off x="6751413" y="3425591"/>
            <a:ext cx="1962585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Create Innovation Agenda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9651F82-35C8-494B-9B54-A55E87923B77}"/>
              </a:ext>
            </a:extLst>
          </p:cNvPr>
          <p:cNvSpPr txBox="1"/>
          <p:nvPr/>
        </p:nvSpPr>
        <p:spPr>
          <a:xfrm rot="18900000">
            <a:off x="8216108" y="3474466"/>
            <a:ext cx="1859393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Outline innovation ideas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9B8A408-9134-4334-993A-9C50EA7F47C8}"/>
              </a:ext>
            </a:extLst>
          </p:cNvPr>
          <p:cNvCxnSpPr>
            <a:cxnSpLocks/>
          </p:cNvCxnSpPr>
          <p:nvPr/>
        </p:nvCxnSpPr>
        <p:spPr bwMode="auto">
          <a:xfrm flipV="1">
            <a:off x="9194716" y="4524957"/>
            <a:ext cx="0" cy="107931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760C4AC2-80A7-4E0D-9D8F-B7D128102459}"/>
              </a:ext>
            </a:extLst>
          </p:cNvPr>
          <p:cNvSpPr txBox="1"/>
          <p:nvPr/>
        </p:nvSpPr>
        <p:spPr>
          <a:xfrm rot="18900000">
            <a:off x="7449218" y="3386296"/>
            <a:ext cx="2005648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F275782-801C-498C-846C-0A40476671CF}"/>
              </a:ext>
            </a:extLst>
          </p:cNvPr>
          <p:cNvSpPr/>
          <p:nvPr/>
        </p:nvSpPr>
        <p:spPr>
          <a:xfrm rot="18900000">
            <a:off x="10258798" y="6306719"/>
            <a:ext cx="752683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Concept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5FB19B6-1CBF-4C33-91AD-F45A21EDCFB1}"/>
              </a:ext>
            </a:extLst>
          </p:cNvPr>
          <p:cNvSpPr/>
          <p:nvPr/>
        </p:nvSpPr>
        <p:spPr>
          <a:xfrm rot="18900000">
            <a:off x="12391588" y="4760199"/>
            <a:ext cx="315126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Pilot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456ACCD-5E4A-4A55-8103-9541FE960D01}"/>
              </a:ext>
            </a:extLst>
          </p:cNvPr>
          <p:cNvSpPr/>
          <p:nvPr/>
        </p:nvSpPr>
        <p:spPr>
          <a:xfrm rot="18900000">
            <a:off x="10873555" y="4608379"/>
            <a:ext cx="765951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Production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81D755B-F2C0-450C-B673-289EBE4765FA}"/>
              </a:ext>
            </a:extLst>
          </p:cNvPr>
          <p:cNvSpPr txBox="1"/>
          <p:nvPr/>
        </p:nvSpPr>
        <p:spPr>
          <a:xfrm rot="16200000">
            <a:off x="8951860" y="4981000"/>
            <a:ext cx="485710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SEND IDEA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4F14232-3E85-46F2-832C-07227E4FE8BF}"/>
              </a:ext>
            </a:extLst>
          </p:cNvPr>
          <p:cNvSpPr txBox="1"/>
          <p:nvPr/>
        </p:nvSpPr>
        <p:spPr>
          <a:xfrm rot="16200000">
            <a:off x="6216816" y="3824024"/>
            <a:ext cx="397545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SEND TO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7A5F6B7A-52E1-42E5-AF81-CAC9E6807816}"/>
              </a:ext>
            </a:extLst>
          </p:cNvPr>
          <p:cNvSpPr txBox="1"/>
          <p:nvPr/>
        </p:nvSpPr>
        <p:spPr>
          <a:xfrm rot="18900000">
            <a:off x="6714917" y="2723447"/>
            <a:ext cx="397545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algn="ctr"/>
            <a:r>
              <a:rPr lang="en-GB" sz="700" dirty="0"/>
              <a:t>SEND TO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977A610-E701-4A63-9417-FD2B6A12B3DE}"/>
              </a:ext>
            </a:extLst>
          </p:cNvPr>
          <p:cNvCxnSpPr>
            <a:cxnSpLocks/>
          </p:cNvCxnSpPr>
          <p:nvPr/>
        </p:nvCxnSpPr>
        <p:spPr bwMode="auto">
          <a:xfrm>
            <a:off x="9194716" y="5770135"/>
            <a:ext cx="0" cy="81497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8F1544-8DE6-40B1-BB5A-1E9A1EA1BA1D}"/>
              </a:ext>
            </a:extLst>
          </p:cNvPr>
          <p:cNvSpPr/>
          <p:nvPr/>
        </p:nvSpPr>
        <p:spPr>
          <a:xfrm>
            <a:off x="163550" y="6526178"/>
            <a:ext cx="1457705" cy="406181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Trends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2ED7D9-BF24-4BDD-94D2-5D11DBDD6E33}"/>
              </a:ext>
            </a:extLst>
          </p:cNvPr>
          <p:cNvCxnSpPr>
            <a:cxnSpLocks/>
          </p:cNvCxnSpPr>
          <p:nvPr/>
        </p:nvCxnSpPr>
        <p:spPr bwMode="auto">
          <a:xfrm>
            <a:off x="1621255" y="6729268"/>
            <a:ext cx="11951585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AF4AFB-7A90-4DC0-948C-E4199A2BD00F}"/>
              </a:ext>
            </a:extLst>
          </p:cNvPr>
          <p:cNvSpPr/>
          <p:nvPr/>
        </p:nvSpPr>
        <p:spPr>
          <a:xfrm>
            <a:off x="1865061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599C975-3EFC-4770-AD10-7A80C745683D}"/>
              </a:ext>
            </a:extLst>
          </p:cNvPr>
          <p:cNvSpPr/>
          <p:nvPr/>
        </p:nvSpPr>
        <p:spPr>
          <a:xfrm>
            <a:off x="2389153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24670E0-6E5F-4CA7-8A80-9624382AD4AE}"/>
              </a:ext>
            </a:extLst>
          </p:cNvPr>
          <p:cNvSpPr/>
          <p:nvPr/>
        </p:nvSpPr>
        <p:spPr>
          <a:xfrm>
            <a:off x="6941490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1EC95420-E0B5-48D7-97C1-6BFDFC0D9DE7}"/>
              </a:ext>
            </a:extLst>
          </p:cNvPr>
          <p:cNvSpPr/>
          <p:nvPr/>
        </p:nvSpPr>
        <p:spPr>
          <a:xfrm>
            <a:off x="9064997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79566BDD-0C82-4567-95E2-3E930D14CA2D}"/>
              </a:ext>
            </a:extLst>
          </p:cNvPr>
          <p:cNvCxnSpPr>
            <a:cxnSpLocks/>
          </p:cNvCxnSpPr>
          <p:nvPr/>
        </p:nvCxnSpPr>
        <p:spPr bwMode="auto">
          <a:xfrm>
            <a:off x="3270316" y="2171036"/>
            <a:ext cx="6631228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B11D9D96-36AB-4C43-910E-F076F7CBE2ED}"/>
              </a:ext>
            </a:extLst>
          </p:cNvPr>
          <p:cNvSpPr/>
          <p:nvPr/>
        </p:nvSpPr>
        <p:spPr>
          <a:xfrm>
            <a:off x="163550" y="1967946"/>
            <a:ext cx="1457705" cy="406181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Playbooks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C9BCE0E-6060-49CF-B1CE-8DEFB069B7DD}"/>
              </a:ext>
            </a:extLst>
          </p:cNvPr>
          <p:cNvCxnSpPr>
            <a:cxnSpLocks/>
          </p:cNvCxnSpPr>
          <p:nvPr/>
        </p:nvCxnSpPr>
        <p:spPr bwMode="auto">
          <a:xfrm>
            <a:off x="1621255" y="2171036"/>
            <a:ext cx="209415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06B971FE-B0D3-4FC5-9A4E-86F22FF91769}"/>
              </a:ext>
            </a:extLst>
          </p:cNvPr>
          <p:cNvSpPr/>
          <p:nvPr/>
        </p:nvSpPr>
        <p:spPr>
          <a:xfrm rot="16200000">
            <a:off x="1866445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1D0FD-F8FF-4A9B-896E-581CDE00D77A}"/>
              </a:ext>
            </a:extLst>
          </p:cNvPr>
          <p:cNvSpPr/>
          <p:nvPr/>
        </p:nvSpPr>
        <p:spPr>
          <a:xfrm rot="16200000">
            <a:off x="2912971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306394A-E2C8-464E-8001-9765B5FC1101}"/>
              </a:ext>
            </a:extLst>
          </p:cNvPr>
          <p:cNvSpPr/>
          <p:nvPr/>
        </p:nvSpPr>
        <p:spPr>
          <a:xfrm rot="16200000">
            <a:off x="2389706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E04FF7A-4D04-405D-B560-60B850E411EA}"/>
              </a:ext>
            </a:extLst>
          </p:cNvPr>
          <p:cNvCxnSpPr>
            <a:cxnSpLocks/>
          </p:cNvCxnSpPr>
          <p:nvPr/>
        </p:nvCxnSpPr>
        <p:spPr bwMode="auto">
          <a:xfrm>
            <a:off x="7643283" y="2171036"/>
            <a:ext cx="1130176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BACDB1F-4321-4D47-A624-6755B1517CD7}"/>
              </a:ext>
            </a:extLst>
          </p:cNvPr>
          <p:cNvSpPr/>
          <p:nvPr/>
        </p:nvSpPr>
        <p:spPr>
          <a:xfrm>
            <a:off x="7336103" y="2013257"/>
            <a:ext cx="307180" cy="3155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A62A4B3-E63C-4D35-AB3F-0EBBA758F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1621257" y="3303754"/>
            <a:ext cx="5352393" cy="16079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B146F-2549-4636-A1C7-25DF46E56E15}"/>
              </a:ext>
            </a:extLst>
          </p:cNvPr>
          <p:cNvSpPr/>
          <p:nvPr/>
        </p:nvSpPr>
        <p:spPr>
          <a:xfrm>
            <a:off x="163550" y="3107504"/>
            <a:ext cx="1457705" cy="406181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Workspaces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C55A4EE-97FB-491D-8C02-E12CA121900D}"/>
              </a:ext>
            </a:extLst>
          </p:cNvPr>
          <p:cNvCxnSpPr>
            <a:cxnSpLocks/>
          </p:cNvCxnSpPr>
          <p:nvPr/>
        </p:nvCxnSpPr>
        <p:spPr bwMode="auto">
          <a:xfrm>
            <a:off x="3227538" y="3303754"/>
            <a:ext cx="3034455" cy="1368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BEB3D6F9-72F0-4B99-9ABC-1C977E022392}"/>
              </a:ext>
            </a:extLst>
          </p:cNvPr>
          <p:cNvSpPr/>
          <p:nvPr/>
        </p:nvSpPr>
        <p:spPr>
          <a:xfrm rot="16200000">
            <a:off x="5467139" y="318087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1F00B43-7F38-4315-AADE-3FF3F130FC2B}"/>
              </a:ext>
            </a:extLst>
          </p:cNvPr>
          <p:cNvSpPr/>
          <p:nvPr/>
        </p:nvSpPr>
        <p:spPr>
          <a:xfrm>
            <a:off x="2893336" y="3152816"/>
            <a:ext cx="307180" cy="3155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79874423-DB31-46B0-8486-5B380AB9EFEE}"/>
              </a:ext>
            </a:extLst>
          </p:cNvPr>
          <p:cNvSpPr/>
          <p:nvPr/>
        </p:nvSpPr>
        <p:spPr>
          <a:xfrm>
            <a:off x="6261993" y="3152816"/>
            <a:ext cx="307180" cy="3155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8FAB5A-B0D5-4A7B-B45A-1576462A30D2}"/>
              </a:ext>
            </a:extLst>
          </p:cNvPr>
          <p:cNvGrpSpPr/>
          <p:nvPr/>
        </p:nvGrpSpPr>
        <p:grpSpPr>
          <a:xfrm>
            <a:off x="3636338" y="3180876"/>
            <a:ext cx="259437" cy="259437"/>
            <a:chOff x="3855662" y="3430519"/>
            <a:chExt cx="275822" cy="2758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FC0DA8-D5D7-4A98-A988-186A43F6ED65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3ED705F7-7B4B-4F7A-8046-96843D0111BF}"/>
              </a:ext>
            </a:extLst>
          </p:cNvPr>
          <p:cNvGrpSpPr/>
          <p:nvPr/>
        </p:nvGrpSpPr>
        <p:grpSpPr>
          <a:xfrm>
            <a:off x="4096552" y="3180876"/>
            <a:ext cx="259437" cy="259437"/>
            <a:chOff x="4344941" y="3430518"/>
            <a:chExt cx="275822" cy="27582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17B2BC3-A5A0-45B1-95EA-6339127F7272}"/>
                </a:ext>
              </a:extLst>
            </p:cNvPr>
            <p:cNvSpPr/>
            <p:nvPr/>
          </p:nvSpPr>
          <p:spPr>
            <a:xfrm rot="16200000">
              <a:off x="4344941" y="3430518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EB2104FF-4426-4B11-8B63-13931E65E058}"/>
                </a:ext>
              </a:extLst>
            </p:cNvPr>
            <p:cNvSpPr/>
            <p:nvPr/>
          </p:nvSpPr>
          <p:spPr>
            <a:xfrm>
              <a:off x="4431229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F9DE23B-3100-446D-9D7A-FA928D065931}"/>
              </a:ext>
            </a:extLst>
          </p:cNvPr>
          <p:cNvCxnSpPr>
            <a:cxnSpLocks/>
          </p:cNvCxnSpPr>
          <p:nvPr/>
        </p:nvCxnSpPr>
        <p:spPr bwMode="auto">
          <a:xfrm flipV="1">
            <a:off x="6569184" y="4439693"/>
            <a:ext cx="2471941" cy="2092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381BB00-4B4D-4BB8-B398-F1AADFD56333}"/>
              </a:ext>
            </a:extLst>
          </p:cNvPr>
          <p:cNvSpPr/>
          <p:nvPr/>
        </p:nvSpPr>
        <p:spPr>
          <a:xfrm>
            <a:off x="3514834" y="4238313"/>
            <a:ext cx="1108116" cy="406181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Roadmaps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00841BC-7C34-46E2-989B-17886D33C5DF}"/>
              </a:ext>
            </a:extLst>
          </p:cNvPr>
          <p:cNvSpPr/>
          <p:nvPr/>
        </p:nvSpPr>
        <p:spPr>
          <a:xfrm>
            <a:off x="6261993" y="4292374"/>
            <a:ext cx="307180" cy="31555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A4069BE-36F8-43F8-A665-132489B1572A}"/>
              </a:ext>
            </a:extLst>
          </p:cNvPr>
          <p:cNvSpPr/>
          <p:nvPr/>
        </p:nvSpPr>
        <p:spPr>
          <a:xfrm rot="16200000">
            <a:off x="6941491" y="4320435"/>
            <a:ext cx="259437" cy="25943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406DF83-80F2-4FAB-BA85-257B0252D97D}"/>
              </a:ext>
            </a:extLst>
          </p:cNvPr>
          <p:cNvSpPr/>
          <p:nvPr/>
        </p:nvSpPr>
        <p:spPr>
          <a:xfrm rot="16200000">
            <a:off x="8396293" y="4320434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F26704A-E3A3-4F7C-B964-08A169791633}"/>
              </a:ext>
            </a:extLst>
          </p:cNvPr>
          <p:cNvSpPr/>
          <p:nvPr/>
        </p:nvSpPr>
        <p:spPr>
          <a:xfrm>
            <a:off x="9041126" y="4292374"/>
            <a:ext cx="307180" cy="31555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F7C407D4-669B-4AD6-B06D-255451FE5387}"/>
              </a:ext>
            </a:extLst>
          </p:cNvPr>
          <p:cNvSpPr/>
          <p:nvPr/>
        </p:nvSpPr>
        <p:spPr>
          <a:xfrm rot="16200000">
            <a:off x="7599559" y="4320435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9A1ED0CC-A63B-4E94-8509-8E5EC552C0FC}"/>
              </a:ext>
            </a:extLst>
          </p:cNvPr>
          <p:cNvSpPr/>
          <p:nvPr/>
        </p:nvSpPr>
        <p:spPr>
          <a:xfrm>
            <a:off x="7022652" y="4401596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5713726D-12B8-402F-A8B6-432DC03A24D0}"/>
              </a:ext>
            </a:extLst>
          </p:cNvPr>
          <p:cNvSpPr/>
          <p:nvPr/>
        </p:nvSpPr>
        <p:spPr>
          <a:xfrm>
            <a:off x="8479744" y="4401596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B3FE2A-650A-4AEE-B6CA-883E7C1385DF}"/>
              </a:ext>
            </a:extLst>
          </p:cNvPr>
          <p:cNvSpPr/>
          <p:nvPr/>
        </p:nvSpPr>
        <p:spPr>
          <a:xfrm>
            <a:off x="163550" y="5414385"/>
            <a:ext cx="1457705" cy="406181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Solutions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E7A85D-10A0-42C7-A2B5-5FF1C8AB6F9B}"/>
              </a:ext>
            </a:extLst>
          </p:cNvPr>
          <p:cNvCxnSpPr>
            <a:cxnSpLocks/>
          </p:cNvCxnSpPr>
          <p:nvPr/>
        </p:nvCxnSpPr>
        <p:spPr bwMode="auto">
          <a:xfrm>
            <a:off x="1621255" y="5603594"/>
            <a:ext cx="8995494" cy="27764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A7C0AF5-9951-4E6D-A3EE-1B795065E0E5}"/>
              </a:ext>
            </a:extLst>
          </p:cNvPr>
          <p:cNvSpPr/>
          <p:nvPr/>
        </p:nvSpPr>
        <p:spPr>
          <a:xfrm>
            <a:off x="1865891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688E02E-DE56-461F-85C0-4D6526DA4B15}"/>
              </a:ext>
            </a:extLst>
          </p:cNvPr>
          <p:cNvSpPr/>
          <p:nvPr/>
        </p:nvSpPr>
        <p:spPr>
          <a:xfrm>
            <a:off x="2389983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866E171-7EE4-4765-9A02-60300CCAF3DE}"/>
              </a:ext>
            </a:extLst>
          </p:cNvPr>
          <p:cNvSpPr/>
          <p:nvPr/>
        </p:nvSpPr>
        <p:spPr>
          <a:xfrm>
            <a:off x="5467139" y="5504768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3478A2D-B546-44D7-8DE1-3B5EC59FB98B}"/>
              </a:ext>
            </a:extLst>
          </p:cNvPr>
          <p:cNvSpPr/>
          <p:nvPr/>
        </p:nvSpPr>
        <p:spPr>
          <a:xfrm>
            <a:off x="9041126" y="5459697"/>
            <a:ext cx="307180" cy="3155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2A5695F-30CF-4E88-8315-A3062A714D06}"/>
              </a:ext>
            </a:extLst>
          </p:cNvPr>
          <p:cNvSpPr/>
          <p:nvPr/>
        </p:nvSpPr>
        <p:spPr>
          <a:xfrm>
            <a:off x="7599559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B3EA3CE1-6D69-4E2E-AD86-422B1F0BDDBD}"/>
              </a:ext>
            </a:extLst>
          </p:cNvPr>
          <p:cNvSpPr/>
          <p:nvPr/>
        </p:nvSpPr>
        <p:spPr>
          <a:xfrm>
            <a:off x="9146159" y="5568919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856B387-C9A5-42B9-A5C9-CC2E52A9ED9F}"/>
              </a:ext>
            </a:extLst>
          </p:cNvPr>
          <p:cNvSpPr/>
          <p:nvPr/>
        </p:nvSpPr>
        <p:spPr>
          <a:xfrm>
            <a:off x="12262051" y="5035747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D1131C-F5A5-48E7-B782-9131E045ACCE}"/>
              </a:ext>
            </a:extLst>
          </p:cNvPr>
          <p:cNvSpPr/>
          <p:nvPr/>
        </p:nvSpPr>
        <p:spPr>
          <a:xfrm rot="18900000">
            <a:off x="11738352" y="6405497"/>
            <a:ext cx="675485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Prototype</a:t>
            </a:r>
          </a:p>
        </p:txBody>
      </p:sp>
      <p:sp>
        <p:nvSpPr>
          <p:cNvPr id="304" name="Arrow: Chevron 303">
            <a:extLst>
              <a:ext uri="{FF2B5EF4-FFF2-40B4-BE49-F238E27FC236}">
                <a16:creationId xmlns:a16="http://schemas.microsoft.com/office/drawing/2014/main" id="{0200BCC9-074F-4A8E-9BB2-8EF383279965}"/>
              </a:ext>
            </a:extLst>
          </p:cNvPr>
          <p:cNvSpPr/>
          <p:nvPr/>
        </p:nvSpPr>
        <p:spPr>
          <a:xfrm>
            <a:off x="11530186" y="5927583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05" name="Arrow: Chevron 304">
            <a:extLst>
              <a:ext uri="{FF2B5EF4-FFF2-40B4-BE49-F238E27FC236}">
                <a16:creationId xmlns:a16="http://schemas.microsoft.com/office/drawing/2014/main" id="{5D162C6C-6BAB-407B-A652-3CE89667E8EA}"/>
              </a:ext>
            </a:extLst>
          </p:cNvPr>
          <p:cNvSpPr/>
          <p:nvPr/>
        </p:nvSpPr>
        <p:spPr>
          <a:xfrm rot="10800000">
            <a:off x="11530186" y="5023485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15" name="Arrow: Chevron 314">
            <a:extLst>
              <a:ext uri="{FF2B5EF4-FFF2-40B4-BE49-F238E27FC236}">
                <a16:creationId xmlns:a16="http://schemas.microsoft.com/office/drawing/2014/main" id="{16DDDEF2-24C2-4C51-AF59-F7AC599F7302}"/>
              </a:ext>
            </a:extLst>
          </p:cNvPr>
          <p:cNvSpPr/>
          <p:nvPr/>
        </p:nvSpPr>
        <p:spPr>
          <a:xfrm rot="16200000">
            <a:off x="12585756" y="5473727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6D61C31-7265-45DA-AECD-2EB9E3A2AF2F}"/>
              </a:ext>
            </a:extLst>
          </p:cNvPr>
          <p:cNvGrpSpPr/>
          <p:nvPr/>
        </p:nvGrpSpPr>
        <p:grpSpPr>
          <a:xfrm>
            <a:off x="666182" y="1131609"/>
            <a:ext cx="452439" cy="774969"/>
            <a:chOff x="3833818" y="37354842"/>
            <a:chExt cx="481013" cy="823912"/>
          </a:xfrm>
          <a:solidFill>
            <a:schemeClr val="tx1"/>
          </a:solidFill>
        </p:grpSpPr>
        <p:sp>
          <p:nvSpPr>
            <p:cNvPr id="317" name="Oval 87">
              <a:extLst>
                <a:ext uri="{FF2B5EF4-FFF2-40B4-BE49-F238E27FC236}">
                  <a16:creationId xmlns:a16="http://schemas.microsoft.com/office/drawing/2014/main" id="{9A21C319-DAE5-4FE1-86F8-A5F883E90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8" y="37492954"/>
              <a:ext cx="138113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18" name="Freeform 88">
              <a:extLst>
                <a:ext uri="{FF2B5EF4-FFF2-40B4-BE49-F238E27FC236}">
                  <a16:creationId xmlns:a16="http://schemas.microsoft.com/office/drawing/2014/main" id="{03833C2D-C39B-480B-AD1F-8E2FCE09D8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818" y="37354842"/>
              <a:ext cx="481013" cy="823912"/>
            </a:xfrm>
            <a:custGeom>
              <a:avLst/>
              <a:gdLst>
                <a:gd name="T0" fmla="*/ 633 w 672"/>
                <a:gd name="T1" fmla="*/ 494 h 1152"/>
                <a:gd name="T2" fmla="*/ 672 w 672"/>
                <a:gd name="T3" fmla="*/ 336 h 1152"/>
                <a:gd name="T4" fmla="*/ 336 w 672"/>
                <a:gd name="T5" fmla="*/ 0 h 1152"/>
                <a:gd name="T6" fmla="*/ 0 w 672"/>
                <a:gd name="T7" fmla="*/ 336 h 1152"/>
                <a:gd name="T8" fmla="*/ 39 w 672"/>
                <a:gd name="T9" fmla="*/ 494 h 1152"/>
                <a:gd name="T10" fmla="*/ 39 w 672"/>
                <a:gd name="T11" fmla="*/ 494 h 1152"/>
                <a:gd name="T12" fmla="*/ 336 w 672"/>
                <a:gd name="T13" fmla="*/ 1152 h 1152"/>
                <a:gd name="T14" fmla="*/ 633 w 672"/>
                <a:gd name="T15" fmla="*/ 494 h 1152"/>
                <a:gd name="T16" fmla="*/ 336 w 672"/>
                <a:gd name="T17" fmla="*/ 96 h 1152"/>
                <a:gd name="T18" fmla="*/ 576 w 672"/>
                <a:gd name="T19" fmla="*/ 336 h 1152"/>
                <a:gd name="T20" fmla="*/ 512 w 672"/>
                <a:gd name="T21" fmla="*/ 499 h 1152"/>
                <a:gd name="T22" fmla="*/ 336 w 672"/>
                <a:gd name="T23" fmla="*/ 384 h 1152"/>
                <a:gd name="T24" fmla="*/ 160 w 672"/>
                <a:gd name="T25" fmla="*/ 499 h 1152"/>
                <a:gd name="T26" fmla="*/ 96 w 672"/>
                <a:gd name="T27" fmla="*/ 336 h 1152"/>
                <a:gd name="T28" fmla="*/ 336 w 672"/>
                <a:gd name="T29" fmla="*/ 9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2" h="1152">
                  <a:moveTo>
                    <a:pt x="633" y="494"/>
                  </a:moveTo>
                  <a:cubicBezTo>
                    <a:pt x="658" y="447"/>
                    <a:pt x="672" y="393"/>
                    <a:pt x="672" y="336"/>
                  </a:cubicBezTo>
                  <a:cubicBezTo>
                    <a:pt x="672" y="150"/>
                    <a:pt x="522" y="0"/>
                    <a:pt x="336" y="0"/>
                  </a:cubicBezTo>
                  <a:cubicBezTo>
                    <a:pt x="150" y="0"/>
                    <a:pt x="0" y="150"/>
                    <a:pt x="0" y="336"/>
                  </a:cubicBezTo>
                  <a:cubicBezTo>
                    <a:pt x="0" y="393"/>
                    <a:pt x="14" y="447"/>
                    <a:pt x="39" y="494"/>
                  </a:cubicBezTo>
                  <a:cubicBezTo>
                    <a:pt x="39" y="494"/>
                    <a:pt x="39" y="494"/>
                    <a:pt x="39" y="494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633" y="494"/>
                    <a:pt x="633" y="494"/>
                    <a:pt x="633" y="494"/>
                  </a:cubicBezTo>
                  <a:close/>
                  <a:moveTo>
                    <a:pt x="336" y="96"/>
                  </a:moveTo>
                  <a:cubicBezTo>
                    <a:pt x="469" y="96"/>
                    <a:pt x="576" y="203"/>
                    <a:pt x="576" y="336"/>
                  </a:cubicBezTo>
                  <a:cubicBezTo>
                    <a:pt x="576" y="399"/>
                    <a:pt x="552" y="456"/>
                    <a:pt x="512" y="499"/>
                  </a:cubicBezTo>
                  <a:cubicBezTo>
                    <a:pt x="482" y="431"/>
                    <a:pt x="415" y="384"/>
                    <a:pt x="336" y="384"/>
                  </a:cubicBezTo>
                  <a:cubicBezTo>
                    <a:pt x="257" y="384"/>
                    <a:pt x="190" y="431"/>
                    <a:pt x="160" y="499"/>
                  </a:cubicBezTo>
                  <a:cubicBezTo>
                    <a:pt x="120" y="456"/>
                    <a:pt x="96" y="399"/>
                    <a:pt x="96" y="336"/>
                  </a:cubicBezTo>
                  <a:cubicBezTo>
                    <a:pt x="96" y="203"/>
                    <a:pt x="203" y="96"/>
                    <a:pt x="33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439CD837-B555-4F47-A88E-683AAE8A4759}"/>
              </a:ext>
            </a:extLst>
          </p:cNvPr>
          <p:cNvSpPr txBox="1"/>
          <p:nvPr/>
        </p:nvSpPr>
        <p:spPr>
          <a:xfrm>
            <a:off x="243152" y="707193"/>
            <a:ext cx="1298499" cy="376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Start here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45A4654C-6C7A-4037-B940-AABAF447C1C6}"/>
              </a:ext>
            </a:extLst>
          </p:cNvPr>
          <p:cNvSpPr/>
          <p:nvPr/>
        </p:nvSpPr>
        <p:spPr>
          <a:xfrm>
            <a:off x="2889100" y="2010524"/>
            <a:ext cx="307180" cy="3155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294D48D-F0C2-48F0-872D-65B1DD4599B9}"/>
              </a:ext>
            </a:extLst>
          </p:cNvPr>
          <p:cNvSpPr txBox="1"/>
          <p:nvPr/>
        </p:nvSpPr>
        <p:spPr>
          <a:xfrm rot="16200000">
            <a:off x="2728600" y="2689389"/>
            <a:ext cx="634789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TRANSFER TO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561397-B137-488E-96F5-8E715DB2263F}"/>
              </a:ext>
            </a:extLst>
          </p:cNvPr>
          <p:cNvCxnSpPr>
            <a:cxnSpLocks/>
            <a:stCxn id="158" idx="1"/>
            <a:endCxn id="113" idx="3"/>
          </p:cNvCxnSpPr>
          <p:nvPr/>
        </p:nvCxnSpPr>
        <p:spPr>
          <a:xfrm flipH="1" flipV="1">
            <a:off x="4808206" y="1664636"/>
            <a:ext cx="26354" cy="1607618"/>
          </a:xfrm>
          <a:prstGeom prst="line">
            <a:avLst/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689C69F9-2BE6-4184-BFCD-FBF7EF5B9ABC}"/>
              </a:ext>
            </a:extLst>
          </p:cNvPr>
          <p:cNvSpPr/>
          <p:nvPr/>
        </p:nvSpPr>
        <p:spPr>
          <a:xfrm rot="16200000">
            <a:off x="4677206" y="318087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8AD580D8-1B9F-4FD6-9624-8426BACB47C8}"/>
              </a:ext>
            </a:extLst>
          </p:cNvPr>
          <p:cNvSpPr/>
          <p:nvPr/>
        </p:nvSpPr>
        <p:spPr>
          <a:xfrm rot="10800000">
            <a:off x="7427362" y="1005252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29" name="Arrow: Chevron 128">
            <a:extLst>
              <a:ext uri="{FF2B5EF4-FFF2-40B4-BE49-F238E27FC236}">
                <a16:creationId xmlns:a16="http://schemas.microsoft.com/office/drawing/2014/main" id="{3105F7DD-668D-4469-96BD-1FBEB41E6808}"/>
              </a:ext>
            </a:extLst>
          </p:cNvPr>
          <p:cNvSpPr/>
          <p:nvPr/>
        </p:nvSpPr>
        <p:spPr>
          <a:xfrm rot="10800000">
            <a:off x="5320463" y="999488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31" name="Arrow: Chevron 130">
            <a:extLst>
              <a:ext uri="{FF2B5EF4-FFF2-40B4-BE49-F238E27FC236}">
                <a16:creationId xmlns:a16="http://schemas.microsoft.com/office/drawing/2014/main" id="{F08B7471-1D38-42BF-AE1D-851D01872309}"/>
              </a:ext>
            </a:extLst>
          </p:cNvPr>
          <p:cNvSpPr/>
          <p:nvPr/>
        </p:nvSpPr>
        <p:spPr>
          <a:xfrm rot="10800000">
            <a:off x="6373912" y="100098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13E7CA5-3A5C-4788-88FD-0F261B8591C0}"/>
              </a:ext>
            </a:extLst>
          </p:cNvPr>
          <p:cNvSpPr/>
          <p:nvPr/>
        </p:nvSpPr>
        <p:spPr>
          <a:xfrm flipH="1" flipV="1">
            <a:off x="4808206" y="1149000"/>
            <a:ext cx="3383150" cy="1031273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4641292-67F1-4D4D-BC74-AADDC3CDC8DF}"/>
              </a:ext>
            </a:extLst>
          </p:cNvPr>
          <p:cNvSpPr txBox="1"/>
          <p:nvPr/>
        </p:nvSpPr>
        <p:spPr>
          <a:xfrm>
            <a:off x="8322516" y="1534364"/>
            <a:ext cx="1780989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Client Summary Report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1542F4-49CF-45A5-8A62-BB61520D3CD1}"/>
              </a:ext>
            </a:extLst>
          </p:cNvPr>
          <p:cNvGrpSpPr/>
          <p:nvPr/>
        </p:nvGrpSpPr>
        <p:grpSpPr>
          <a:xfrm>
            <a:off x="8061637" y="1534917"/>
            <a:ext cx="259437" cy="259437"/>
            <a:chOff x="8904127" y="1572492"/>
            <a:chExt cx="275822" cy="27582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78F1C73-B2FB-4166-A244-752B1CD180D7}"/>
                </a:ext>
              </a:extLst>
            </p:cNvPr>
            <p:cNvSpPr/>
            <p:nvPr/>
          </p:nvSpPr>
          <p:spPr>
            <a:xfrm rot="16200000">
              <a:off x="8904127" y="1572492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A641E67-1527-47DA-A40E-AD135E79E245}"/>
                </a:ext>
              </a:extLst>
            </p:cNvPr>
            <p:cNvSpPr/>
            <p:nvPr/>
          </p:nvSpPr>
          <p:spPr>
            <a:xfrm>
              <a:off x="8990415" y="1658780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132" name="Arrow: Chevron 131">
            <a:extLst>
              <a:ext uri="{FF2B5EF4-FFF2-40B4-BE49-F238E27FC236}">
                <a16:creationId xmlns:a16="http://schemas.microsoft.com/office/drawing/2014/main" id="{90387DAA-8902-4089-9C1E-2726AE56800B}"/>
              </a:ext>
            </a:extLst>
          </p:cNvPr>
          <p:cNvSpPr/>
          <p:nvPr/>
        </p:nvSpPr>
        <p:spPr>
          <a:xfrm rot="5400000">
            <a:off x="4689441" y="1520888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377553E1-5314-4018-869A-F87B2BDE22FA}"/>
              </a:ext>
            </a:extLst>
          </p:cNvPr>
          <p:cNvSpPr/>
          <p:nvPr/>
        </p:nvSpPr>
        <p:spPr>
          <a:xfrm>
            <a:off x="10825651" y="5039903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5C7DCE4-2E24-469F-B228-02C81C7B95FD}"/>
              </a:ext>
            </a:extLst>
          </p:cNvPr>
          <p:cNvSpPr/>
          <p:nvPr/>
        </p:nvSpPr>
        <p:spPr>
          <a:xfrm>
            <a:off x="10825651" y="5941612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8920A952-50F7-48E7-878A-FB5FAB790BB4}"/>
              </a:ext>
            </a:extLst>
          </p:cNvPr>
          <p:cNvSpPr/>
          <p:nvPr/>
        </p:nvSpPr>
        <p:spPr>
          <a:xfrm>
            <a:off x="12278784" y="5949042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20EBF6B-FD40-4504-89FB-4332F6EC7F54}"/>
              </a:ext>
            </a:extLst>
          </p:cNvPr>
          <p:cNvSpPr/>
          <p:nvPr/>
        </p:nvSpPr>
        <p:spPr>
          <a:xfrm flipH="1" flipV="1">
            <a:off x="9192402" y="3748368"/>
            <a:ext cx="761499" cy="693036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7766245F-1153-4C6C-BFAF-F99CF6258622}"/>
              </a:ext>
            </a:extLst>
          </p:cNvPr>
          <p:cNvSpPr txBox="1"/>
          <p:nvPr/>
        </p:nvSpPr>
        <p:spPr>
          <a:xfrm>
            <a:off x="10046592" y="3955861"/>
            <a:ext cx="1829237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and select ideas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E7379B7-621A-4AF6-8971-A4501F7BD080}"/>
              </a:ext>
            </a:extLst>
          </p:cNvPr>
          <p:cNvSpPr/>
          <p:nvPr/>
        </p:nvSpPr>
        <p:spPr>
          <a:xfrm rot="16200000">
            <a:off x="9824183" y="3959625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6" name="Arrow: Chevron 145">
            <a:extLst>
              <a:ext uri="{FF2B5EF4-FFF2-40B4-BE49-F238E27FC236}">
                <a16:creationId xmlns:a16="http://schemas.microsoft.com/office/drawing/2014/main" id="{2E4CB18C-166E-44E4-9847-BD6B0D6D2313}"/>
              </a:ext>
            </a:extLst>
          </p:cNvPr>
          <p:cNvSpPr/>
          <p:nvPr/>
        </p:nvSpPr>
        <p:spPr>
          <a:xfrm>
            <a:off x="9485641" y="4302336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4C07BDDE-F39A-44C9-8447-FB82DA835D08}"/>
              </a:ext>
            </a:extLst>
          </p:cNvPr>
          <p:cNvSpPr/>
          <p:nvPr/>
        </p:nvSpPr>
        <p:spPr>
          <a:xfrm rot="10800000">
            <a:off x="9425738" y="359604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31C7CB7-395F-48F3-BF81-B74057930FEF}"/>
              </a:ext>
            </a:extLst>
          </p:cNvPr>
          <p:cNvSpPr/>
          <p:nvPr/>
        </p:nvSpPr>
        <p:spPr>
          <a:xfrm>
            <a:off x="10906813" y="6022774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CA5CF07-223D-47A8-A67F-4D8EC56B7E32}"/>
              </a:ext>
            </a:extLst>
          </p:cNvPr>
          <p:cNvSpPr/>
          <p:nvPr/>
        </p:nvSpPr>
        <p:spPr>
          <a:xfrm>
            <a:off x="12359946" y="6030204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2981A99-2ADF-4AEE-B874-D536C75F4AB0}"/>
              </a:ext>
            </a:extLst>
          </p:cNvPr>
          <p:cNvSpPr/>
          <p:nvPr/>
        </p:nvSpPr>
        <p:spPr>
          <a:xfrm>
            <a:off x="10906813" y="5121065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D67B01E-B0A0-4274-B80B-E448476BB903}"/>
              </a:ext>
            </a:extLst>
          </p:cNvPr>
          <p:cNvSpPr/>
          <p:nvPr/>
        </p:nvSpPr>
        <p:spPr>
          <a:xfrm>
            <a:off x="12343213" y="5116909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C16825D-B96F-44A6-9F64-F5E431E65827}"/>
              </a:ext>
            </a:extLst>
          </p:cNvPr>
          <p:cNvSpPr txBox="1"/>
          <p:nvPr/>
        </p:nvSpPr>
        <p:spPr>
          <a:xfrm rot="18900000">
            <a:off x="4536202" y="2421682"/>
            <a:ext cx="2037312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Analyse Client Information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F938826-3EC2-4D17-A82D-3A20EDF30073}"/>
              </a:ext>
            </a:extLst>
          </p:cNvPr>
          <p:cNvSpPr txBox="1"/>
          <p:nvPr/>
        </p:nvSpPr>
        <p:spPr>
          <a:xfrm rot="18900000">
            <a:off x="5288015" y="2374561"/>
            <a:ext cx="2034253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48CEA42-3630-4B37-929A-FE09DBFA9305}"/>
              </a:ext>
            </a:extLst>
          </p:cNvPr>
          <p:cNvSpPr/>
          <p:nvPr/>
        </p:nvSpPr>
        <p:spPr>
          <a:xfrm>
            <a:off x="4677206" y="6609424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5FFFA0-75CD-4EC1-B82A-17021487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337" y="96848"/>
            <a:ext cx="10638437" cy="492568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GB" b="0" dirty="0"/>
              <a:t>DXC Digital Explorer Journey Map </a:t>
            </a:r>
            <a:r>
              <a:rPr lang="en-GB" i="1" dirty="0"/>
              <a:t>Plus ASE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A63D61D-EA3E-4FDE-B7E2-87233840D6ED}"/>
              </a:ext>
            </a:extLst>
          </p:cNvPr>
          <p:cNvSpPr/>
          <p:nvPr/>
        </p:nvSpPr>
        <p:spPr>
          <a:xfrm>
            <a:off x="163552" y="7275479"/>
            <a:ext cx="1457705" cy="40618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ASE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8AED207-D5E8-44AA-8F40-009153FF15F6}"/>
              </a:ext>
            </a:extLst>
          </p:cNvPr>
          <p:cNvCxnSpPr>
            <a:cxnSpLocks/>
          </p:cNvCxnSpPr>
          <p:nvPr/>
        </p:nvCxnSpPr>
        <p:spPr bwMode="auto">
          <a:xfrm>
            <a:off x="1621257" y="7478569"/>
            <a:ext cx="12004121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2368BF6-A1E8-4A44-8684-CBEF5C88F291}"/>
              </a:ext>
            </a:extLst>
          </p:cNvPr>
          <p:cNvSpPr/>
          <p:nvPr/>
        </p:nvSpPr>
        <p:spPr>
          <a:xfrm>
            <a:off x="4804206" y="7348851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12F51BC-15E0-49C8-8B0A-E25660B6AE7C}"/>
              </a:ext>
            </a:extLst>
          </p:cNvPr>
          <p:cNvSpPr/>
          <p:nvPr/>
        </p:nvSpPr>
        <p:spPr>
          <a:xfrm>
            <a:off x="7700835" y="7348851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8" name="Arrow: Chevron 147">
            <a:extLst>
              <a:ext uri="{FF2B5EF4-FFF2-40B4-BE49-F238E27FC236}">
                <a16:creationId xmlns:a16="http://schemas.microsoft.com/office/drawing/2014/main" id="{4B996971-04A6-4E22-A179-9D186CD84C33}"/>
              </a:ext>
            </a:extLst>
          </p:cNvPr>
          <p:cNvSpPr/>
          <p:nvPr/>
        </p:nvSpPr>
        <p:spPr>
          <a:xfrm rot="5400000">
            <a:off x="4721574" y="2672910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43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>
            <a:extLst>
              <a:ext uri="{FF2B5EF4-FFF2-40B4-BE49-F238E27FC236}">
                <a16:creationId xmlns:a16="http://schemas.microsoft.com/office/drawing/2014/main" id="{2E4D6965-C50B-4DC5-93C4-C0E48D390E05}"/>
              </a:ext>
            </a:extLst>
          </p:cNvPr>
          <p:cNvSpPr/>
          <p:nvPr/>
        </p:nvSpPr>
        <p:spPr>
          <a:xfrm>
            <a:off x="3514834" y="4238313"/>
            <a:ext cx="1108116" cy="406181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Roadmaps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AEA9DE94-799E-4648-A7E9-0F6D1FE3E2D8}"/>
              </a:ext>
            </a:extLst>
          </p:cNvPr>
          <p:cNvCxnSpPr>
            <a:cxnSpLocks/>
            <a:endCxn id="137" idx="0"/>
          </p:cNvCxnSpPr>
          <p:nvPr/>
        </p:nvCxnSpPr>
        <p:spPr bwMode="auto">
          <a:xfrm flipH="1">
            <a:off x="7830554" y="4541878"/>
            <a:ext cx="15848" cy="2806973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7A48CA2D-4545-4D55-B610-9DA47F17F622}"/>
              </a:ext>
            </a:extLst>
          </p:cNvPr>
          <p:cNvCxnSpPr>
            <a:cxnSpLocks/>
            <a:endCxn id="134" idx="0"/>
          </p:cNvCxnSpPr>
          <p:nvPr/>
        </p:nvCxnSpPr>
        <p:spPr bwMode="auto">
          <a:xfrm>
            <a:off x="4933925" y="3440313"/>
            <a:ext cx="0" cy="3908538"/>
          </a:xfrm>
          <a:prstGeom prst="line">
            <a:avLst/>
          </a:prstGeom>
          <a:noFill/>
          <a:ln w="76200" cap="flat" cmpd="sng" algn="ctr">
            <a:solidFill>
              <a:schemeClr val="accent2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68DF480-1AE3-4017-AA1C-77FB61519E7E}"/>
              </a:ext>
            </a:extLst>
          </p:cNvPr>
          <p:cNvGrpSpPr/>
          <p:nvPr/>
        </p:nvGrpSpPr>
        <p:grpSpPr>
          <a:xfrm>
            <a:off x="11556850" y="640525"/>
            <a:ext cx="1531026" cy="276999"/>
            <a:chOff x="11556850" y="640525"/>
            <a:chExt cx="1531026" cy="276999"/>
          </a:xfrm>
        </p:grpSpPr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A1BE8C2F-0C47-404C-BF7B-7BD6E0688B96}"/>
                </a:ext>
              </a:extLst>
            </p:cNvPr>
            <p:cNvSpPr/>
            <p:nvPr/>
          </p:nvSpPr>
          <p:spPr>
            <a:xfrm rot="16200000">
              <a:off x="11556850" y="641113"/>
              <a:ext cx="275822" cy="275822"/>
            </a:xfrm>
            <a:prstGeom prst="ellipse">
              <a:avLst/>
            </a:pr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1576E018-A56C-4DBC-A936-721F7D61DE1C}"/>
                </a:ext>
              </a:extLst>
            </p:cNvPr>
            <p:cNvSpPr txBox="1"/>
            <p:nvPr/>
          </p:nvSpPr>
          <p:spPr>
            <a:xfrm>
              <a:off x="11858052" y="640525"/>
              <a:ext cx="12298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Action Station</a:t>
              </a: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7B1D310-7FED-4273-8CAA-1171A19E816F}"/>
              </a:ext>
            </a:extLst>
          </p:cNvPr>
          <p:cNvGrpSpPr/>
          <p:nvPr/>
        </p:nvGrpSpPr>
        <p:grpSpPr>
          <a:xfrm>
            <a:off x="11531472" y="1264126"/>
            <a:ext cx="1688736" cy="335487"/>
            <a:chOff x="11531472" y="1325468"/>
            <a:chExt cx="1688736" cy="335487"/>
          </a:xfrm>
        </p:grpSpPr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7BE92C1C-5F85-4F94-8CA1-72985A0EC8C1}"/>
                </a:ext>
              </a:extLst>
            </p:cNvPr>
            <p:cNvSpPr/>
            <p:nvPr/>
          </p:nvSpPr>
          <p:spPr>
            <a:xfrm>
              <a:off x="11531472" y="1325468"/>
              <a:ext cx="326580" cy="33548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11864196" y="1354712"/>
              <a:ext cx="13560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Transfer Station</a:t>
              </a: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9B7066A-934F-4215-B1A8-8FD3FD0326BB}"/>
              </a:ext>
            </a:extLst>
          </p:cNvPr>
          <p:cNvGrpSpPr/>
          <p:nvPr/>
        </p:nvGrpSpPr>
        <p:grpSpPr>
          <a:xfrm>
            <a:off x="11556850" y="1946216"/>
            <a:ext cx="2862854" cy="276999"/>
            <a:chOff x="11556850" y="1946216"/>
            <a:chExt cx="2862854" cy="27699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9C2E0750-491D-4CD5-A68B-30BD3B8974DB}"/>
                </a:ext>
              </a:extLst>
            </p:cNvPr>
            <p:cNvGrpSpPr/>
            <p:nvPr/>
          </p:nvGrpSpPr>
          <p:grpSpPr>
            <a:xfrm>
              <a:off x="11556850" y="1946804"/>
              <a:ext cx="275822" cy="275822"/>
              <a:chOff x="11556850" y="1943274"/>
              <a:chExt cx="275822" cy="275822"/>
            </a:xfrm>
          </p:grpSpPr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17185358-EB6B-4874-B083-9CF49AC2E1C4}"/>
                  </a:ext>
                </a:extLst>
              </p:cNvPr>
              <p:cNvSpPr/>
              <p:nvPr/>
            </p:nvSpPr>
            <p:spPr>
              <a:xfrm rot="16200000">
                <a:off x="11556850" y="1943274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2800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8" y="2029562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7862CACF-ACA5-4F52-8629-2FF9280B548D}"/>
                </a:ext>
              </a:extLst>
            </p:cNvPr>
            <p:cNvSpPr txBox="1"/>
            <p:nvPr/>
          </p:nvSpPr>
          <p:spPr>
            <a:xfrm>
              <a:off x="11864196" y="1946216"/>
              <a:ext cx="255550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dirty="0"/>
                <a:t>Action Station with achievement</a:t>
              </a:r>
            </a:p>
          </p:txBody>
        </p:sp>
      </p:grp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40899-8ADC-404C-ACD6-21BBA38EE70A}"/>
              </a:ext>
            </a:extLst>
          </p:cNvPr>
          <p:cNvCxnSpPr>
            <a:cxnSpLocks/>
            <a:stCxn id="159" idx="2"/>
            <a:endCxn id="125" idx="0"/>
          </p:cNvCxnSpPr>
          <p:nvPr/>
        </p:nvCxnSpPr>
        <p:spPr bwMode="auto">
          <a:xfrm>
            <a:off x="4806925" y="3440314"/>
            <a:ext cx="0" cy="3169110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FDF60D3C-295C-4036-83A6-7C2E5FF8C06C}"/>
              </a:ext>
            </a:extLst>
          </p:cNvPr>
          <p:cNvSpPr/>
          <p:nvPr/>
        </p:nvSpPr>
        <p:spPr>
          <a:xfrm>
            <a:off x="9977209" y="4800503"/>
            <a:ext cx="3331925" cy="2379208"/>
          </a:xfrm>
          <a:prstGeom prst="roundRect">
            <a:avLst>
              <a:gd name="adj" fmla="val 6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200" b="1" i="1" dirty="0">
                <a:solidFill>
                  <a:schemeClr val="tx1"/>
                </a:solidFill>
              </a:rPr>
              <a:t>Accelerated Solution Development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3337A0E6-F7AF-41DC-B1C4-5AD050B037B6}"/>
              </a:ext>
            </a:extLst>
          </p:cNvPr>
          <p:cNvSpPr/>
          <p:nvPr/>
        </p:nvSpPr>
        <p:spPr>
          <a:xfrm flipH="1" flipV="1">
            <a:off x="10616749" y="5163620"/>
            <a:ext cx="2081992" cy="9077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EE0F403-484E-4D0D-B716-4ACCADA8914C}"/>
              </a:ext>
            </a:extLst>
          </p:cNvPr>
          <p:cNvCxnSpPr>
            <a:cxnSpLocks/>
          </p:cNvCxnSpPr>
          <p:nvPr/>
        </p:nvCxnSpPr>
        <p:spPr>
          <a:xfrm flipV="1">
            <a:off x="6428565" y="2299162"/>
            <a:ext cx="970240" cy="966636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06F68-CBDA-47F8-B5C1-736C89E0C3CA}"/>
              </a:ext>
            </a:extLst>
          </p:cNvPr>
          <p:cNvCxnSpPr>
            <a:cxnSpLocks/>
            <a:stCxn id="181" idx="2"/>
            <a:endCxn id="216" idx="0"/>
          </p:cNvCxnSpPr>
          <p:nvPr/>
        </p:nvCxnSpPr>
        <p:spPr bwMode="auto">
          <a:xfrm flipH="1">
            <a:off x="7071209" y="4579872"/>
            <a:ext cx="1" cy="2019677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859C7709-6910-4F73-AB84-F19CA05C296F}"/>
              </a:ext>
            </a:extLst>
          </p:cNvPr>
          <p:cNvCxnSpPr>
            <a:cxnSpLocks/>
            <a:stCxn id="209" idx="2"/>
            <a:endCxn id="218" idx="0"/>
          </p:cNvCxnSpPr>
          <p:nvPr/>
        </p:nvCxnSpPr>
        <p:spPr bwMode="auto">
          <a:xfrm>
            <a:off x="7729277" y="4579872"/>
            <a:ext cx="0" cy="907885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08B79CD0-B263-427A-A959-66828F0AB9FC}"/>
              </a:ext>
            </a:extLst>
          </p:cNvPr>
          <p:cNvCxnSpPr>
            <a:cxnSpLocks/>
            <a:stCxn id="244" idx="2"/>
            <a:endCxn id="169" idx="0"/>
          </p:cNvCxnSpPr>
          <p:nvPr/>
        </p:nvCxnSpPr>
        <p:spPr bwMode="auto">
          <a:xfrm>
            <a:off x="6415583" y="3468374"/>
            <a:ext cx="0" cy="82400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8DB6587-0F9B-4DEA-A5C9-A5FFDA676A2A}"/>
              </a:ext>
            </a:extLst>
          </p:cNvPr>
          <p:cNvCxnSpPr>
            <a:cxnSpLocks/>
            <a:stCxn id="160" idx="2"/>
            <a:endCxn id="164" idx="0"/>
          </p:cNvCxnSpPr>
          <p:nvPr/>
        </p:nvCxnSpPr>
        <p:spPr bwMode="auto">
          <a:xfrm>
            <a:off x="5596857" y="3440314"/>
            <a:ext cx="0" cy="2064454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C39A134-2E39-4F9F-B8D8-B9A278C4687E}"/>
              </a:ext>
            </a:extLst>
          </p:cNvPr>
          <p:cNvCxnSpPr>
            <a:cxnSpLocks/>
            <a:stCxn id="180" idx="0"/>
            <a:endCxn id="92" idx="2"/>
          </p:cNvCxnSpPr>
          <p:nvPr/>
        </p:nvCxnSpPr>
        <p:spPr bwMode="auto">
          <a:xfrm flipH="1" flipV="1">
            <a:off x="3042690" y="2300756"/>
            <a:ext cx="4236" cy="85206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CB8485-F9D6-48BE-960A-838E6BE1EEC9}"/>
              </a:ext>
            </a:extLst>
          </p:cNvPr>
          <p:cNvCxnSpPr>
            <a:cxnSpLocks/>
            <a:stCxn id="96" idx="2"/>
            <a:endCxn id="110" idx="0"/>
          </p:cNvCxnSpPr>
          <p:nvPr/>
        </p:nvCxnSpPr>
        <p:spPr bwMode="auto">
          <a:xfrm>
            <a:off x="2519425" y="2300756"/>
            <a:ext cx="277" cy="3187001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E48AE4-0A59-4A26-BB10-F519D6488CE0}"/>
              </a:ext>
            </a:extLst>
          </p:cNvPr>
          <p:cNvCxnSpPr>
            <a:cxnSpLocks/>
            <a:stCxn id="90" idx="2"/>
            <a:endCxn id="104" idx="0"/>
          </p:cNvCxnSpPr>
          <p:nvPr/>
        </p:nvCxnSpPr>
        <p:spPr bwMode="auto">
          <a:xfrm flipH="1">
            <a:off x="1995609" y="2300756"/>
            <a:ext cx="554" cy="3187001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753BE50-CDE8-45D9-8607-6233A01FAE0A}"/>
              </a:ext>
            </a:extLst>
          </p:cNvPr>
          <p:cNvSpPr txBox="1"/>
          <p:nvPr/>
        </p:nvSpPr>
        <p:spPr>
          <a:xfrm rot="18900000">
            <a:off x="1760623" y="1390909"/>
            <a:ext cx="1372381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Digital Story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977B7E-919C-4BF6-8EBF-36476299297D}"/>
              </a:ext>
            </a:extLst>
          </p:cNvPr>
          <p:cNvSpPr txBox="1"/>
          <p:nvPr/>
        </p:nvSpPr>
        <p:spPr>
          <a:xfrm rot="18900000">
            <a:off x="2664301" y="1184088"/>
            <a:ext cx="2037312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DXC Innovation Flight Plan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B4DC54-3416-4C06-841E-8441B98B5C1C}"/>
              </a:ext>
            </a:extLst>
          </p:cNvPr>
          <p:cNvSpPr txBox="1"/>
          <p:nvPr/>
        </p:nvSpPr>
        <p:spPr>
          <a:xfrm rot="18900000">
            <a:off x="2200882" y="1191769"/>
            <a:ext cx="1918197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Industry Showcases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4D8FC5E-A413-430F-9020-CB7C87E964E0}"/>
              </a:ext>
            </a:extLst>
          </p:cNvPr>
          <p:cNvSpPr txBox="1"/>
          <p:nvPr/>
        </p:nvSpPr>
        <p:spPr>
          <a:xfrm rot="18900000">
            <a:off x="2509215" y="3745752"/>
            <a:ext cx="1408568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Create workspace</a:t>
            </a: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651F24-737E-426E-B634-856B46FE6B20}"/>
              </a:ext>
            </a:extLst>
          </p:cNvPr>
          <p:cNvCxnSpPr>
            <a:cxnSpLocks/>
            <a:stCxn id="110" idx="4"/>
            <a:endCxn id="144" idx="0"/>
          </p:cNvCxnSpPr>
          <p:nvPr/>
        </p:nvCxnSpPr>
        <p:spPr bwMode="auto">
          <a:xfrm flipH="1">
            <a:off x="2518872" y="5747194"/>
            <a:ext cx="830" cy="8523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2BAEF-9AD7-47CD-A0B5-DBB82D799B25}"/>
              </a:ext>
            </a:extLst>
          </p:cNvPr>
          <p:cNvCxnSpPr>
            <a:cxnSpLocks/>
            <a:stCxn id="104" idx="4"/>
            <a:endCxn id="143" idx="0"/>
          </p:cNvCxnSpPr>
          <p:nvPr/>
        </p:nvCxnSpPr>
        <p:spPr bwMode="auto">
          <a:xfrm flipH="1">
            <a:off x="1994780" y="5747194"/>
            <a:ext cx="830" cy="8523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45798877-149D-4081-8436-2FAD40A7BB29}"/>
              </a:ext>
            </a:extLst>
          </p:cNvPr>
          <p:cNvSpPr txBox="1"/>
          <p:nvPr/>
        </p:nvSpPr>
        <p:spPr>
          <a:xfrm rot="18900000">
            <a:off x="2807972" y="3865713"/>
            <a:ext cx="1610610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Invite team members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856E7EA7-5881-4D0D-81FE-03B3096562B9}"/>
              </a:ext>
            </a:extLst>
          </p:cNvPr>
          <p:cNvSpPr txBox="1"/>
          <p:nvPr/>
        </p:nvSpPr>
        <p:spPr>
          <a:xfrm rot="18880238">
            <a:off x="6751413" y="3425591"/>
            <a:ext cx="1962585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Create Innovation Agenda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9651F82-35C8-494B-9B54-A55E87923B77}"/>
              </a:ext>
            </a:extLst>
          </p:cNvPr>
          <p:cNvSpPr txBox="1"/>
          <p:nvPr/>
        </p:nvSpPr>
        <p:spPr>
          <a:xfrm rot="18900000">
            <a:off x="8216108" y="3474466"/>
            <a:ext cx="1859393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Outline innovation ideas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B9B8A408-9134-4334-993A-9C50EA7F47C8}"/>
              </a:ext>
            </a:extLst>
          </p:cNvPr>
          <p:cNvCxnSpPr>
            <a:cxnSpLocks/>
          </p:cNvCxnSpPr>
          <p:nvPr/>
        </p:nvCxnSpPr>
        <p:spPr bwMode="auto">
          <a:xfrm flipV="1">
            <a:off x="9194716" y="4524957"/>
            <a:ext cx="0" cy="107931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760C4AC2-80A7-4E0D-9D8F-B7D128102459}"/>
              </a:ext>
            </a:extLst>
          </p:cNvPr>
          <p:cNvSpPr txBox="1"/>
          <p:nvPr/>
        </p:nvSpPr>
        <p:spPr>
          <a:xfrm rot="18900000">
            <a:off x="7449218" y="3386296"/>
            <a:ext cx="2005648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F275782-801C-498C-846C-0A40476671CF}"/>
              </a:ext>
            </a:extLst>
          </p:cNvPr>
          <p:cNvSpPr/>
          <p:nvPr/>
        </p:nvSpPr>
        <p:spPr>
          <a:xfrm rot="18900000">
            <a:off x="10258798" y="6306719"/>
            <a:ext cx="752683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Concept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5FB19B6-1CBF-4C33-91AD-F45A21EDCFB1}"/>
              </a:ext>
            </a:extLst>
          </p:cNvPr>
          <p:cNvSpPr/>
          <p:nvPr/>
        </p:nvSpPr>
        <p:spPr>
          <a:xfrm rot="18900000">
            <a:off x="12391588" y="4760199"/>
            <a:ext cx="315126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Pilot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456ACCD-5E4A-4A55-8103-9541FE960D01}"/>
              </a:ext>
            </a:extLst>
          </p:cNvPr>
          <p:cNvSpPr/>
          <p:nvPr/>
        </p:nvSpPr>
        <p:spPr>
          <a:xfrm rot="18900000">
            <a:off x="10873555" y="4608379"/>
            <a:ext cx="765951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Production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D81D755B-F2C0-450C-B673-289EBE4765FA}"/>
              </a:ext>
            </a:extLst>
          </p:cNvPr>
          <p:cNvSpPr txBox="1"/>
          <p:nvPr/>
        </p:nvSpPr>
        <p:spPr>
          <a:xfrm rot="16200000">
            <a:off x="8951860" y="4981000"/>
            <a:ext cx="485710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SEND IDEA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4F14232-3E85-46F2-832C-07227E4FE8BF}"/>
              </a:ext>
            </a:extLst>
          </p:cNvPr>
          <p:cNvSpPr txBox="1"/>
          <p:nvPr/>
        </p:nvSpPr>
        <p:spPr>
          <a:xfrm rot="16200000">
            <a:off x="6216816" y="3824024"/>
            <a:ext cx="397545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SEND TO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7A5F6B7A-52E1-42E5-AF81-CAC9E6807816}"/>
              </a:ext>
            </a:extLst>
          </p:cNvPr>
          <p:cNvSpPr txBox="1"/>
          <p:nvPr/>
        </p:nvSpPr>
        <p:spPr>
          <a:xfrm rot="18900000">
            <a:off x="6714917" y="2723447"/>
            <a:ext cx="397545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100" b="1"/>
            </a:lvl1pPr>
          </a:lstStyle>
          <a:p>
            <a:pPr algn="ctr"/>
            <a:r>
              <a:rPr lang="en-GB" sz="700" dirty="0"/>
              <a:t>SEND TO</a:t>
            </a:r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977A610-E701-4A63-9417-FD2B6A12B3DE}"/>
              </a:ext>
            </a:extLst>
          </p:cNvPr>
          <p:cNvCxnSpPr>
            <a:cxnSpLocks/>
          </p:cNvCxnSpPr>
          <p:nvPr/>
        </p:nvCxnSpPr>
        <p:spPr bwMode="auto">
          <a:xfrm>
            <a:off x="9194716" y="5770135"/>
            <a:ext cx="0" cy="81497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8F1544-8DE6-40B1-BB5A-1E9A1EA1BA1D}"/>
              </a:ext>
            </a:extLst>
          </p:cNvPr>
          <p:cNvSpPr/>
          <p:nvPr/>
        </p:nvSpPr>
        <p:spPr>
          <a:xfrm>
            <a:off x="163550" y="6526178"/>
            <a:ext cx="1457705" cy="406181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Trends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2ED7D9-BF24-4BDD-94D2-5D11DBDD6E33}"/>
              </a:ext>
            </a:extLst>
          </p:cNvPr>
          <p:cNvCxnSpPr>
            <a:cxnSpLocks/>
          </p:cNvCxnSpPr>
          <p:nvPr/>
        </p:nvCxnSpPr>
        <p:spPr bwMode="auto">
          <a:xfrm>
            <a:off x="1621255" y="6729268"/>
            <a:ext cx="11951585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AF4AFB-7A90-4DC0-948C-E4199A2BD00F}"/>
              </a:ext>
            </a:extLst>
          </p:cNvPr>
          <p:cNvSpPr/>
          <p:nvPr/>
        </p:nvSpPr>
        <p:spPr>
          <a:xfrm>
            <a:off x="1865061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599C975-3EFC-4770-AD10-7A80C745683D}"/>
              </a:ext>
            </a:extLst>
          </p:cNvPr>
          <p:cNvSpPr/>
          <p:nvPr/>
        </p:nvSpPr>
        <p:spPr>
          <a:xfrm>
            <a:off x="2389153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24670E0-6E5F-4CA7-8A80-9624382AD4AE}"/>
              </a:ext>
            </a:extLst>
          </p:cNvPr>
          <p:cNvSpPr/>
          <p:nvPr/>
        </p:nvSpPr>
        <p:spPr>
          <a:xfrm>
            <a:off x="6941490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1EC95420-E0B5-48D7-97C1-6BFDFC0D9DE7}"/>
              </a:ext>
            </a:extLst>
          </p:cNvPr>
          <p:cNvSpPr/>
          <p:nvPr/>
        </p:nvSpPr>
        <p:spPr>
          <a:xfrm>
            <a:off x="9064997" y="6599549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79566BDD-0C82-4567-95E2-3E930D14CA2D}"/>
              </a:ext>
            </a:extLst>
          </p:cNvPr>
          <p:cNvCxnSpPr>
            <a:cxnSpLocks/>
          </p:cNvCxnSpPr>
          <p:nvPr/>
        </p:nvCxnSpPr>
        <p:spPr bwMode="auto">
          <a:xfrm>
            <a:off x="3270316" y="2171036"/>
            <a:ext cx="6631228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B11D9D96-36AB-4C43-910E-F076F7CBE2ED}"/>
              </a:ext>
            </a:extLst>
          </p:cNvPr>
          <p:cNvSpPr/>
          <p:nvPr/>
        </p:nvSpPr>
        <p:spPr>
          <a:xfrm>
            <a:off x="163550" y="1967946"/>
            <a:ext cx="1457705" cy="406181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Playbooks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C9BCE0E-6060-49CF-B1CE-8DEFB069B7DD}"/>
              </a:ext>
            </a:extLst>
          </p:cNvPr>
          <p:cNvCxnSpPr>
            <a:cxnSpLocks/>
          </p:cNvCxnSpPr>
          <p:nvPr/>
        </p:nvCxnSpPr>
        <p:spPr bwMode="auto">
          <a:xfrm>
            <a:off x="1621255" y="2171036"/>
            <a:ext cx="209415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06B971FE-B0D3-4FC5-9A4E-86F22FF91769}"/>
              </a:ext>
            </a:extLst>
          </p:cNvPr>
          <p:cNvSpPr/>
          <p:nvPr/>
        </p:nvSpPr>
        <p:spPr>
          <a:xfrm rot="16200000">
            <a:off x="1866445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541D0FD-F8FF-4A9B-896E-581CDE00D77A}"/>
              </a:ext>
            </a:extLst>
          </p:cNvPr>
          <p:cNvSpPr/>
          <p:nvPr/>
        </p:nvSpPr>
        <p:spPr>
          <a:xfrm rot="16200000">
            <a:off x="2912971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306394A-E2C8-464E-8001-9765B5FC1101}"/>
              </a:ext>
            </a:extLst>
          </p:cNvPr>
          <p:cNvSpPr/>
          <p:nvPr/>
        </p:nvSpPr>
        <p:spPr>
          <a:xfrm rot="16200000">
            <a:off x="2389706" y="2041318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E04FF7A-4D04-405D-B560-60B850E411EA}"/>
              </a:ext>
            </a:extLst>
          </p:cNvPr>
          <p:cNvCxnSpPr>
            <a:cxnSpLocks/>
          </p:cNvCxnSpPr>
          <p:nvPr/>
        </p:nvCxnSpPr>
        <p:spPr bwMode="auto">
          <a:xfrm>
            <a:off x="7643283" y="2171036"/>
            <a:ext cx="1130176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BACDB1F-4321-4D47-A624-6755B1517CD7}"/>
              </a:ext>
            </a:extLst>
          </p:cNvPr>
          <p:cNvSpPr/>
          <p:nvPr/>
        </p:nvSpPr>
        <p:spPr>
          <a:xfrm>
            <a:off x="7336103" y="2013257"/>
            <a:ext cx="307180" cy="3155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A62A4B3-E63C-4D35-AB3F-0EBBA758F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1621257" y="3303754"/>
            <a:ext cx="5352393" cy="16079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B146F-2549-4636-A1C7-25DF46E56E15}"/>
              </a:ext>
            </a:extLst>
          </p:cNvPr>
          <p:cNvSpPr/>
          <p:nvPr/>
        </p:nvSpPr>
        <p:spPr>
          <a:xfrm>
            <a:off x="163550" y="3107504"/>
            <a:ext cx="1457705" cy="406181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Workspaces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C55A4EE-97FB-491D-8C02-E12CA121900D}"/>
              </a:ext>
            </a:extLst>
          </p:cNvPr>
          <p:cNvCxnSpPr>
            <a:cxnSpLocks/>
          </p:cNvCxnSpPr>
          <p:nvPr/>
        </p:nvCxnSpPr>
        <p:spPr bwMode="auto">
          <a:xfrm>
            <a:off x="3227538" y="3303754"/>
            <a:ext cx="3034455" cy="1368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BEB3D6F9-72F0-4B99-9ABC-1C977E022392}"/>
              </a:ext>
            </a:extLst>
          </p:cNvPr>
          <p:cNvSpPr/>
          <p:nvPr/>
        </p:nvSpPr>
        <p:spPr>
          <a:xfrm rot="16200000">
            <a:off x="5467139" y="318087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1F00B43-7F38-4315-AADE-3FF3F130FC2B}"/>
              </a:ext>
            </a:extLst>
          </p:cNvPr>
          <p:cNvSpPr/>
          <p:nvPr/>
        </p:nvSpPr>
        <p:spPr>
          <a:xfrm>
            <a:off x="2893336" y="3152816"/>
            <a:ext cx="307180" cy="3155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79874423-DB31-46B0-8486-5B380AB9EFEE}"/>
              </a:ext>
            </a:extLst>
          </p:cNvPr>
          <p:cNvSpPr/>
          <p:nvPr/>
        </p:nvSpPr>
        <p:spPr>
          <a:xfrm>
            <a:off x="6261993" y="3152816"/>
            <a:ext cx="307180" cy="3155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8FAB5A-B0D5-4A7B-B45A-1576462A30D2}"/>
              </a:ext>
            </a:extLst>
          </p:cNvPr>
          <p:cNvGrpSpPr/>
          <p:nvPr/>
        </p:nvGrpSpPr>
        <p:grpSpPr>
          <a:xfrm>
            <a:off x="3636338" y="3180876"/>
            <a:ext cx="259437" cy="259437"/>
            <a:chOff x="3855662" y="3430519"/>
            <a:chExt cx="275822" cy="2758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FC0DA8-D5D7-4A98-A988-186A43F6ED65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3ED705F7-7B4B-4F7A-8046-96843D0111BF}"/>
              </a:ext>
            </a:extLst>
          </p:cNvPr>
          <p:cNvGrpSpPr/>
          <p:nvPr/>
        </p:nvGrpSpPr>
        <p:grpSpPr>
          <a:xfrm>
            <a:off x="4096552" y="3180876"/>
            <a:ext cx="259437" cy="259437"/>
            <a:chOff x="4344941" y="3430518"/>
            <a:chExt cx="275822" cy="27582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B17B2BC3-A5A0-45B1-95EA-6339127F7272}"/>
                </a:ext>
              </a:extLst>
            </p:cNvPr>
            <p:cNvSpPr/>
            <p:nvPr/>
          </p:nvSpPr>
          <p:spPr>
            <a:xfrm rot="16200000">
              <a:off x="4344941" y="3430518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EB2104FF-4426-4B11-8B63-13931E65E058}"/>
                </a:ext>
              </a:extLst>
            </p:cNvPr>
            <p:cNvSpPr/>
            <p:nvPr/>
          </p:nvSpPr>
          <p:spPr>
            <a:xfrm>
              <a:off x="4431229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95D4842-547E-476C-9CA7-38270C7C6168}"/>
              </a:ext>
            </a:extLst>
          </p:cNvPr>
          <p:cNvCxnSpPr>
            <a:cxnSpLocks/>
            <a:stCxn id="141" idx="3"/>
            <a:endCxn id="169" idx="1"/>
          </p:cNvCxnSpPr>
          <p:nvPr/>
        </p:nvCxnSpPr>
        <p:spPr bwMode="auto">
          <a:xfrm>
            <a:off x="4622950" y="4441404"/>
            <a:ext cx="1639043" cy="8749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F9DE23B-3100-446D-9D7A-FA928D065931}"/>
              </a:ext>
            </a:extLst>
          </p:cNvPr>
          <p:cNvCxnSpPr>
            <a:cxnSpLocks/>
          </p:cNvCxnSpPr>
          <p:nvPr/>
        </p:nvCxnSpPr>
        <p:spPr bwMode="auto">
          <a:xfrm flipV="1">
            <a:off x="6569184" y="4439693"/>
            <a:ext cx="2471941" cy="2092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C00841BC-7C34-46E2-989B-17886D33C5DF}"/>
              </a:ext>
            </a:extLst>
          </p:cNvPr>
          <p:cNvSpPr/>
          <p:nvPr/>
        </p:nvSpPr>
        <p:spPr>
          <a:xfrm>
            <a:off x="6261993" y="4292374"/>
            <a:ext cx="307180" cy="31555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A4069BE-36F8-43F8-A665-132489B1572A}"/>
              </a:ext>
            </a:extLst>
          </p:cNvPr>
          <p:cNvSpPr/>
          <p:nvPr/>
        </p:nvSpPr>
        <p:spPr>
          <a:xfrm rot="16200000">
            <a:off x="6941491" y="4320435"/>
            <a:ext cx="259437" cy="259437"/>
          </a:xfrm>
          <a:prstGeom prst="ellipse">
            <a:avLst/>
          </a:prstGeom>
          <a:solidFill>
            <a:schemeClr val="accent5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406DF83-80F2-4FAB-BA85-257B0252D97D}"/>
              </a:ext>
            </a:extLst>
          </p:cNvPr>
          <p:cNvSpPr/>
          <p:nvPr/>
        </p:nvSpPr>
        <p:spPr>
          <a:xfrm rot="16200000">
            <a:off x="8396293" y="4320434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F26704A-E3A3-4F7C-B964-08A169791633}"/>
              </a:ext>
            </a:extLst>
          </p:cNvPr>
          <p:cNvSpPr/>
          <p:nvPr/>
        </p:nvSpPr>
        <p:spPr>
          <a:xfrm>
            <a:off x="9041126" y="4292374"/>
            <a:ext cx="307180" cy="31555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F7C407D4-669B-4AD6-B06D-255451FE5387}"/>
              </a:ext>
            </a:extLst>
          </p:cNvPr>
          <p:cNvSpPr/>
          <p:nvPr/>
        </p:nvSpPr>
        <p:spPr>
          <a:xfrm rot="16200000">
            <a:off x="7599559" y="4320435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9A1ED0CC-A63B-4E94-8509-8E5EC552C0FC}"/>
              </a:ext>
            </a:extLst>
          </p:cNvPr>
          <p:cNvSpPr/>
          <p:nvPr/>
        </p:nvSpPr>
        <p:spPr>
          <a:xfrm>
            <a:off x="7022652" y="4401596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5713726D-12B8-402F-A8B6-432DC03A24D0}"/>
              </a:ext>
            </a:extLst>
          </p:cNvPr>
          <p:cNvSpPr/>
          <p:nvPr/>
        </p:nvSpPr>
        <p:spPr>
          <a:xfrm>
            <a:off x="8479744" y="4401596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B3FE2A-650A-4AEE-B6CA-883E7C1385DF}"/>
              </a:ext>
            </a:extLst>
          </p:cNvPr>
          <p:cNvSpPr/>
          <p:nvPr/>
        </p:nvSpPr>
        <p:spPr>
          <a:xfrm>
            <a:off x="163550" y="5414385"/>
            <a:ext cx="1457705" cy="406181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Solutions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E7A85D-10A0-42C7-A2B5-5FF1C8AB6F9B}"/>
              </a:ext>
            </a:extLst>
          </p:cNvPr>
          <p:cNvCxnSpPr>
            <a:cxnSpLocks/>
          </p:cNvCxnSpPr>
          <p:nvPr/>
        </p:nvCxnSpPr>
        <p:spPr bwMode="auto">
          <a:xfrm>
            <a:off x="1621255" y="5603594"/>
            <a:ext cx="8995494" cy="27764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9A7C0AF5-9951-4E6D-A3EE-1B795065E0E5}"/>
              </a:ext>
            </a:extLst>
          </p:cNvPr>
          <p:cNvSpPr/>
          <p:nvPr/>
        </p:nvSpPr>
        <p:spPr>
          <a:xfrm>
            <a:off x="1865891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688E02E-DE56-461F-85C0-4D6526DA4B15}"/>
              </a:ext>
            </a:extLst>
          </p:cNvPr>
          <p:cNvSpPr/>
          <p:nvPr/>
        </p:nvSpPr>
        <p:spPr>
          <a:xfrm>
            <a:off x="2389983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C866E171-7EE4-4765-9A02-60300CCAF3DE}"/>
              </a:ext>
            </a:extLst>
          </p:cNvPr>
          <p:cNvSpPr/>
          <p:nvPr/>
        </p:nvSpPr>
        <p:spPr>
          <a:xfrm>
            <a:off x="5467139" y="5504768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03478A2D-B546-44D7-8DE1-3B5EC59FB98B}"/>
              </a:ext>
            </a:extLst>
          </p:cNvPr>
          <p:cNvSpPr/>
          <p:nvPr/>
        </p:nvSpPr>
        <p:spPr>
          <a:xfrm>
            <a:off x="9041126" y="5459697"/>
            <a:ext cx="307180" cy="3155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2A5695F-30CF-4E88-8315-A3062A714D06}"/>
              </a:ext>
            </a:extLst>
          </p:cNvPr>
          <p:cNvSpPr/>
          <p:nvPr/>
        </p:nvSpPr>
        <p:spPr>
          <a:xfrm>
            <a:off x="7599559" y="548775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B3EA3CE1-6D69-4E2E-AD86-422B1F0BDDBD}"/>
              </a:ext>
            </a:extLst>
          </p:cNvPr>
          <p:cNvSpPr/>
          <p:nvPr/>
        </p:nvSpPr>
        <p:spPr>
          <a:xfrm>
            <a:off x="9146159" y="5568919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856B387-C9A5-42B9-A5C9-CC2E52A9ED9F}"/>
              </a:ext>
            </a:extLst>
          </p:cNvPr>
          <p:cNvSpPr/>
          <p:nvPr/>
        </p:nvSpPr>
        <p:spPr>
          <a:xfrm>
            <a:off x="12262051" y="5035747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D1131C-F5A5-48E7-B782-9131E045ACCE}"/>
              </a:ext>
            </a:extLst>
          </p:cNvPr>
          <p:cNvSpPr/>
          <p:nvPr/>
        </p:nvSpPr>
        <p:spPr>
          <a:xfrm rot="18900000">
            <a:off x="11738352" y="6405497"/>
            <a:ext cx="675485" cy="1736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Prototype</a:t>
            </a:r>
          </a:p>
        </p:txBody>
      </p:sp>
      <p:sp>
        <p:nvSpPr>
          <p:cNvPr id="304" name="Arrow: Chevron 303">
            <a:extLst>
              <a:ext uri="{FF2B5EF4-FFF2-40B4-BE49-F238E27FC236}">
                <a16:creationId xmlns:a16="http://schemas.microsoft.com/office/drawing/2014/main" id="{0200BCC9-074F-4A8E-9BB2-8EF383279965}"/>
              </a:ext>
            </a:extLst>
          </p:cNvPr>
          <p:cNvSpPr/>
          <p:nvPr/>
        </p:nvSpPr>
        <p:spPr>
          <a:xfrm>
            <a:off x="11530186" y="5927583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05" name="Arrow: Chevron 304">
            <a:extLst>
              <a:ext uri="{FF2B5EF4-FFF2-40B4-BE49-F238E27FC236}">
                <a16:creationId xmlns:a16="http://schemas.microsoft.com/office/drawing/2014/main" id="{5D162C6C-6BAB-407B-A652-3CE89667E8EA}"/>
              </a:ext>
            </a:extLst>
          </p:cNvPr>
          <p:cNvSpPr/>
          <p:nvPr/>
        </p:nvSpPr>
        <p:spPr>
          <a:xfrm rot="10800000">
            <a:off x="11530186" y="5023485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15" name="Arrow: Chevron 314">
            <a:extLst>
              <a:ext uri="{FF2B5EF4-FFF2-40B4-BE49-F238E27FC236}">
                <a16:creationId xmlns:a16="http://schemas.microsoft.com/office/drawing/2014/main" id="{16DDDEF2-24C2-4C51-AF59-F7AC599F7302}"/>
              </a:ext>
            </a:extLst>
          </p:cNvPr>
          <p:cNvSpPr/>
          <p:nvPr/>
        </p:nvSpPr>
        <p:spPr>
          <a:xfrm rot="16200000">
            <a:off x="12585756" y="5473727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6D61C31-7265-45DA-AECD-2EB9E3A2AF2F}"/>
              </a:ext>
            </a:extLst>
          </p:cNvPr>
          <p:cNvGrpSpPr/>
          <p:nvPr/>
        </p:nvGrpSpPr>
        <p:grpSpPr>
          <a:xfrm>
            <a:off x="666182" y="1131609"/>
            <a:ext cx="452439" cy="774969"/>
            <a:chOff x="3833818" y="37354842"/>
            <a:chExt cx="481013" cy="823912"/>
          </a:xfrm>
          <a:solidFill>
            <a:schemeClr val="tx1"/>
          </a:solidFill>
        </p:grpSpPr>
        <p:sp>
          <p:nvSpPr>
            <p:cNvPr id="317" name="Oval 87">
              <a:extLst>
                <a:ext uri="{FF2B5EF4-FFF2-40B4-BE49-F238E27FC236}">
                  <a16:creationId xmlns:a16="http://schemas.microsoft.com/office/drawing/2014/main" id="{9A21C319-DAE5-4FE1-86F8-A5F883E90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8" y="37492954"/>
              <a:ext cx="138113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318" name="Freeform 88">
              <a:extLst>
                <a:ext uri="{FF2B5EF4-FFF2-40B4-BE49-F238E27FC236}">
                  <a16:creationId xmlns:a16="http://schemas.microsoft.com/office/drawing/2014/main" id="{03833C2D-C39B-480B-AD1F-8E2FCE09D8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818" y="37354842"/>
              <a:ext cx="481013" cy="823912"/>
            </a:xfrm>
            <a:custGeom>
              <a:avLst/>
              <a:gdLst>
                <a:gd name="T0" fmla="*/ 633 w 672"/>
                <a:gd name="T1" fmla="*/ 494 h 1152"/>
                <a:gd name="T2" fmla="*/ 672 w 672"/>
                <a:gd name="T3" fmla="*/ 336 h 1152"/>
                <a:gd name="T4" fmla="*/ 336 w 672"/>
                <a:gd name="T5" fmla="*/ 0 h 1152"/>
                <a:gd name="T6" fmla="*/ 0 w 672"/>
                <a:gd name="T7" fmla="*/ 336 h 1152"/>
                <a:gd name="T8" fmla="*/ 39 w 672"/>
                <a:gd name="T9" fmla="*/ 494 h 1152"/>
                <a:gd name="T10" fmla="*/ 39 w 672"/>
                <a:gd name="T11" fmla="*/ 494 h 1152"/>
                <a:gd name="T12" fmla="*/ 336 w 672"/>
                <a:gd name="T13" fmla="*/ 1152 h 1152"/>
                <a:gd name="T14" fmla="*/ 633 w 672"/>
                <a:gd name="T15" fmla="*/ 494 h 1152"/>
                <a:gd name="T16" fmla="*/ 336 w 672"/>
                <a:gd name="T17" fmla="*/ 96 h 1152"/>
                <a:gd name="T18" fmla="*/ 576 w 672"/>
                <a:gd name="T19" fmla="*/ 336 h 1152"/>
                <a:gd name="T20" fmla="*/ 512 w 672"/>
                <a:gd name="T21" fmla="*/ 499 h 1152"/>
                <a:gd name="T22" fmla="*/ 336 w 672"/>
                <a:gd name="T23" fmla="*/ 384 h 1152"/>
                <a:gd name="T24" fmla="*/ 160 w 672"/>
                <a:gd name="T25" fmla="*/ 499 h 1152"/>
                <a:gd name="T26" fmla="*/ 96 w 672"/>
                <a:gd name="T27" fmla="*/ 336 h 1152"/>
                <a:gd name="T28" fmla="*/ 336 w 672"/>
                <a:gd name="T29" fmla="*/ 9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2" h="1152">
                  <a:moveTo>
                    <a:pt x="633" y="494"/>
                  </a:moveTo>
                  <a:cubicBezTo>
                    <a:pt x="658" y="447"/>
                    <a:pt x="672" y="393"/>
                    <a:pt x="672" y="336"/>
                  </a:cubicBezTo>
                  <a:cubicBezTo>
                    <a:pt x="672" y="150"/>
                    <a:pt x="522" y="0"/>
                    <a:pt x="336" y="0"/>
                  </a:cubicBezTo>
                  <a:cubicBezTo>
                    <a:pt x="150" y="0"/>
                    <a:pt x="0" y="150"/>
                    <a:pt x="0" y="336"/>
                  </a:cubicBezTo>
                  <a:cubicBezTo>
                    <a:pt x="0" y="393"/>
                    <a:pt x="14" y="447"/>
                    <a:pt x="39" y="494"/>
                  </a:cubicBezTo>
                  <a:cubicBezTo>
                    <a:pt x="39" y="494"/>
                    <a:pt x="39" y="494"/>
                    <a:pt x="39" y="494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633" y="494"/>
                    <a:pt x="633" y="494"/>
                    <a:pt x="633" y="494"/>
                  </a:cubicBezTo>
                  <a:close/>
                  <a:moveTo>
                    <a:pt x="336" y="96"/>
                  </a:moveTo>
                  <a:cubicBezTo>
                    <a:pt x="469" y="96"/>
                    <a:pt x="576" y="203"/>
                    <a:pt x="576" y="336"/>
                  </a:cubicBezTo>
                  <a:cubicBezTo>
                    <a:pt x="576" y="399"/>
                    <a:pt x="552" y="456"/>
                    <a:pt x="512" y="499"/>
                  </a:cubicBezTo>
                  <a:cubicBezTo>
                    <a:pt x="482" y="431"/>
                    <a:pt x="415" y="384"/>
                    <a:pt x="336" y="384"/>
                  </a:cubicBezTo>
                  <a:cubicBezTo>
                    <a:pt x="257" y="384"/>
                    <a:pt x="190" y="431"/>
                    <a:pt x="160" y="499"/>
                  </a:cubicBezTo>
                  <a:cubicBezTo>
                    <a:pt x="120" y="456"/>
                    <a:pt x="96" y="399"/>
                    <a:pt x="96" y="336"/>
                  </a:cubicBezTo>
                  <a:cubicBezTo>
                    <a:pt x="96" y="203"/>
                    <a:pt x="203" y="96"/>
                    <a:pt x="33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/>
            </a:p>
          </p:txBody>
        </p:sp>
      </p:grpSp>
      <p:sp>
        <p:nvSpPr>
          <p:cNvPr id="319" name="TextBox 318">
            <a:extLst>
              <a:ext uri="{FF2B5EF4-FFF2-40B4-BE49-F238E27FC236}">
                <a16:creationId xmlns:a16="http://schemas.microsoft.com/office/drawing/2014/main" id="{439CD837-B555-4F47-A88E-683AAE8A4759}"/>
              </a:ext>
            </a:extLst>
          </p:cNvPr>
          <p:cNvSpPr txBox="1"/>
          <p:nvPr/>
        </p:nvSpPr>
        <p:spPr>
          <a:xfrm>
            <a:off x="243152" y="707193"/>
            <a:ext cx="1298499" cy="376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Start here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45A4654C-6C7A-4037-B940-AABAF447C1C6}"/>
              </a:ext>
            </a:extLst>
          </p:cNvPr>
          <p:cNvSpPr/>
          <p:nvPr/>
        </p:nvSpPr>
        <p:spPr>
          <a:xfrm>
            <a:off x="2889100" y="2010524"/>
            <a:ext cx="307180" cy="31555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294D48D-F0C2-48F0-872D-65B1DD4599B9}"/>
              </a:ext>
            </a:extLst>
          </p:cNvPr>
          <p:cNvSpPr txBox="1"/>
          <p:nvPr/>
        </p:nvSpPr>
        <p:spPr>
          <a:xfrm rot="16200000">
            <a:off x="2728600" y="2689389"/>
            <a:ext cx="634789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800" b="1"/>
            </a:lvl1pPr>
          </a:lstStyle>
          <a:p>
            <a:r>
              <a:rPr lang="en-GB" sz="700" dirty="0"/>
              <a:t>TRANSFER TO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561397-B137-488E-96F5-8E715DB2263F}"/>
              </a:ext>
            </a:extLst>
          </p:cNvPr>
          <p:cNvCxnSpPr>
            <a:cxnSpLocks/>
            <a:stCxn id="158" idx="1"/>
            <a:endCxn id="113" idx="3"/>
          </p:cNvCxnSpPr>
          <p:nvPr/>
        </p:nvCxnSpPr>
        <p:spPr>
          <a:xfrm flipH="1" flipV="1">
            <a:off x="4808206" y="1664636"/>
            <a:ext cx="26354" cy="1607618"/>
          </a:xfrm>
          <a:prstGeom prst="line">
            <a:avLst/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Oval 158">
            <a:extLst>
              <a:ext uri="{FF2B5EF4-FFF2-40B4-BE49-F238E27FC236}">
                <a16:creationId xmlns:a16="http://schemas.microsoft.com/office/drawing/2014/main" id="{689C69F9-2BE6-4184-BFCD-FBF7EF5B9ABC}"/>
              </a:ext>
            </a:extLst>
          </p:cNvPr>
          <p:cNvSpPr/>
          <p:nvPr/>
        </p:nvSpPr>
        <p:spPr>
          <a:xfrm rot="16200000">
            <a:off x="4677206" y="3180876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8AD580D8-1B9F-4FD6-9624-8426BACB47C8}"/>
              </a:ext>
            </a:extLst>
          </p:cNvPr>
          <p:cNvSpPr/>
          <p:nvPr/>
        </p:nvSpPr>
        <p:spPr>
          <a:xfrm rot="10800000">
            <a:off x="7427362" y="1005252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29" name="Arrow: Chevron 128">
            <a:extLst>
              <a:ext uri="{FF2B5EF4-FFF2-40B4-BE49-F238E27FC236}">
                <a16:creationId xmlns:a16="http://schemas.microsoft.com/office/drawing/2014/main" id="{3105F7DD-668D-4469-96BD-1FBEB41E6808}"/>
              </a:ext>
            </a:extLst>
          </p:cNvPr>
          <p:cNvSpPr/>
          <p:nvPr/>
        </p:nvSpPr>
        <p:spPr>
          <a:xfrm rot="10800000">
            <a:off x="5320463" y="999488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31" name="Arrow: Chevron 130">
            <a:extLst>
              <a:ext uri="{FF2B5EF4-FFF2-40B4-BE49-F238E27FC236}">
                <a16:creationId xmlns:a16="http://schemas.microsoft.com/office/drawing/2014/main" id="{F08B7471-1D38-42BF-AE1D-851D01872309}"/>
              </a:ext>
            </a:extLst>
          </p:cNvPr>
          <p:cNvSpPr/>
          <p:nvPr/>
        </p:nvSpPr>
        <p:spPr>
          <a:xfrm rot="10800000">
            <a:off x="6373912" y="100098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13E7CA5-3A5C-4788-88FD-0F261B8591C0}"/>
              </a:ext>
            </a:extLst>
          </p:cNvPr>
          <p:cNvSpPr/>
          <p:nvPr/>
        </p:nvSpPr>
        <p:spPr>
          <a:xfrm flipH="1" flipV="1">
            <a:off x="4808206" y="1149000"/>
            <a:ext cx="3383150" cy="1031273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4641292-67F1-4D4D-BC74-AADDC3CDC8DF}"/>
              </a:ext>
            </a:extLst>
          </p:cNvPr>
          <p:cNvSpPr txBox="1"/>
          <p:nvPr/>
        </p:nvSpPr>
        <p:spPr>
          <a:xfrm>
            <a:off x="8322516" y="1534364"/>
            <a:ext cx="1780989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Client Summary Report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1542F4-49CF-45A5-8A62-BB61520D3CD1}"/>
              </a:ext>
            </a:extLst>
          </p:cNvPr>
          <p:cNvGrpSpPr/>
          <p:nvPr/>
        </p:nvGrpSpPr>
        <p:grpSpPr>
          <a:xfrm>
            <a:off x="8061637" y="1534917"/>
            <a:ext cx="259437" cy="259437"/>
            <a:chOff x="8904127" y="1572492"/>
            <a:chExt cx="275822" cy="27582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78F1C73-B2FB-4166-A244-752B1CD180D7}"/>
                </a:ext>
              </a:extLst>
            </p:cNvPr>
            <p:cNvSpPr/>
            <p:nvPr/>
          </p:nvSpPr>
          <p:spPr>
            <a:xfrm rot="16200000">
              <a:off x="8904127" y="1572492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400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A641E67-1527-47DA-A40E-AD135E79E245}"/>
                </a:ext>
              </a:extLst>
            </p:cNvPr>
            <p:cNvSpPr/>
            <p:nvPr/>
          </p:nvSpPr>
          <p:spPr>
            <a:xfrm>
              <a:off x="8990415" y="1658780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/>
            </a:p>
          </p:txBody>
        </p:sp>
      </p:grpSp>
      <p:sp>
        <p:nvSpPr>
          <p:cNvPr id="132" name="Arrow: Chevron 131">
            <a:extLst>
              <a:ext uri="{FF2B5EF4-FFF2-40B4-BE49-F238E27FC236}">
                <a16:creationId xmlns:a16="http://schemas.microsoft.com/office/drawing/2014/main" id="{90387DAA-8902-4089-9C1E-2726AE56800B}"/>
              </a:ext>
            </a:extLst>
          </p:cNvPr>
          <p:cNvSpPr/>
          <p:nvPr/>
        </p:nvSpPr>
        <p:spPr>
          <a:xfrm rot="5400000">
            <a:off x="4689441" y="1520888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377553E1-5314-4018-869A-F87B2BDE22FA}"/>
              </a:ext>
            </a:extLst>
          </p:cNvPr>
          <p:cNvSpPr/>
          <p:nvPr/>
        </p:nvSpPr>
        <p:spPr>
          <a:xfrm>
            <a:off x="10825651" y="5039903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5C7DCE4-2E24-469F-B228-02C81C7B95FD}"/>
              </a:ext>
            </a:extLst>
          </p:cNvPr>
          <p:cNvSpPr/>
          <p:nvPr/>
        </p:nvSpPr>
        <p:spPr>
          <a:xfrm>
            <a:off x="10825651" y="5941612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8920A952-50F7-48E7-878A-FB5FAB790BB4}"/>
              </a:ext>
            </a:extLst>
          </p:cNvPr>
          <p:cNvSpPr/>
          <p:nvPr/>
        </p:nvSpPr>
        <p:spPr>
          <a:xfrm>
            <a:off x="12278784" y="5949042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20EBF6B-FD40-4504-89FB-4332F6EC7F54}"/>
              </a:ext>
            </a:extLst>
          </p:cNvPr>
          <p:cNvSpPr/>
          <p:nvPr/>
        </p:nvSpPr>
        <p:spPr>
          <a:xfrm flipH="1" flipV="1">
            <a:off x="9192402" y="3748368"/>
            <a:ext cx="761499" cy="693036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7766245F-1153-4C6C-BFAF-F99CF6258622}"/>
              </a:ext>
            </a:extLst>
          </p:cNvPr>
          <p:cNvSpPr txBox="1"/>
          <p:nvPr/>
        </p:nvSpPr>
        <p:spPr>
          <a:xfrm>
            <a:off x="10046592" y="3955861"/>
            <a:ext cx="1829237" cy="26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and select ideas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2E7379B7-621A-4AF6-8971-A4501F7BD080}"/>
              </a:ext>
            </a:extLst>
          </p:cNvPr>
          <p:cNvSpPr/>
          <p:nvPr/>
        </p:nvSpPr>
        <p:spPr>
          <a:xfrm rot="16200000">
            <a:off x="9824183" y="3959625"/>
            <a:ext cx="259437" cy="259437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46" name="Arrow: Chevron 145">
            <a:extLst>
              <a:ext uri="{FF2B5EF4-FFF2-40B4-BE49-F238E27FC236}">
                <a16:creationId xmlns:a16="http://schemas.microsoft.com/office/drawing/2014/main" id="{2E4CB18C-166E-44E4-9847-BD6B0D6D2313}"/>
              </a:ext>
            </a:extLst>
          </p:cNvPr>
          <p:cNvSpPr/>
          <p:nvPr/>
        </p:nvSpPr>
        <p:spPr>
          <a:xfrm>
            <a:off x="9485641" y="4302336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4C07BDDE-F39A-44C9-8447-FB82DA835D08}"/>
              </a:ext>
            </a:extLst>
          </p:cNvPr>
          <p:cNvSpPr/>
          <p:nvPr/>
        </p:nvSpPr>
        <p:spPr>
          <a:xfrm rot="10800000">
            <a:off x="9425738" y="359604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B31C7CB7-395F-48F3-BF81-B74057930FEF}"/>
              </a:ext>
            </a:extLst>
          </p:cNvPr>
          <p:cNvSpPr/>
          <p:nvPr/>
        </p:nvSpPr>
        <p:spPr>
          <a:xfrm>
            <a:off x="10906813" y="6022774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CA5CF07-223D-47A8-A67F-4D8EC56B7E32}"/>
              </a:ext>
            </a:extLst>
          </p:cNvPr>
          <p:cNvSpPr/>
          <p:nvPr/>
        </p:nvSpPr>
        <p:spPr>
          <a:xfrm>
            <a:off x="12359946" y="6030204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2981A99-2ADF-4AEE-B874-D536C75F4AB0}"/>
              </a:ext>
            </a:extLst>
          </p:cNvPr>
          <p:cNvSpPr/>
          <p:nvPr/>
        </p:nvSpPr>
        <p:spPr>
          <a:xfrm>
            <a:off x="10906813" y="5121065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D67B01E-B0A0-4274-B80B-E448476BB903}"/>
              </a:ext>
            </a:extLst>
          </p:cNvPr>
          <p:cNvSpPr/>
          <p:nvPr/>
        </p:nvSpPr>
        <p:spPr>
          <a:xfrm>
            <a:off x="12343213" y="5116909"/>
            <a:ext cx="97114" cy="97114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C16825D-B96F-44A6-9F64-F5E431E65827}"/>
              </a:ext>
            </a:extLst>
          </p:cNvPr>
          <p:cNvSpPr txBox="1"/>
          <p:nvPr/>
        </p:nvSpPr>
        <p:spPr>
          <a:xfrm rot="18900000">
            <a:off x="4536202" y="2421682"/>
            <a:ext cx="2037312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Analyse Client Information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F938826-3EC2-4D17-A82D-3A20EDF30073}"/>
              </a:ext>
            </a:extLst>
          </p:cNvPr>
          <p:cNvSpPr txBox="1"/>
          <p:nvPr/>
        </p:nvSpPr>
        <p:spPr>
          <a:xfrm rot="18900000">
            <a:off x="5288015" y="2374561"/>
            <a:ext cx="2034253" cy="26054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48CEA42-3630-4B37-929A-FE09DBFA9305}"/>
              </a:ext>
            </a:extLst>
          </p:cNvPr>
          <p:cNvSpPr/>
          <p:nvPr/>
        </p:nvSpPr>
        <p:spPr>
          <a:xfrm>
            <a:off x="4677206" y="6609424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5FFFA0-75CD-4EC1-B82A-17021487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6337" y="96848"/>
            <a:ext cx="10638437" cy="492568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n-GB" dirty="0"/>
              <a:t>DXC Digital Explorer Journey Map </a:t>
            </a:r>
            <a:r>
              <a:rPr lang="en-GB" i="1" dirty="0"/>
              <a:t>Plus ASE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A63D61D-EA3E-4FDE-B7E2-87233840D6ED}"/>
              </a:ext>
            </a:extLst>
          </p:cNvPr>
          <p:cNvSpPr/>
          <p:nvPr/>
        </p:nvSpPr>
        <p:spPr>
          <a:xfrm>
            <a:off x="163552" y="7275479"/>
            <a:ext cx="1457705" cy="40618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bg1"/>
                </a:solidFill>
              </a:rPr>
              <a:t>ASE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8AED207-D5E8-44AA-8F40-009153FF15F6}"/>
              </a:ext>
            </a:extLst>
          </p:cNvPr>
          <p:cNvCxnSpPr>
            <a:cxnSpLocks/>
          </p:cNvCxnSpPr>
          <p:nvPr/>
        </p:nvCxnSpPr>
        <p:spPr bwMode="auto">
          <a:xfrm>
            <a:off x="1621257" y="7478569"/>
            <a:ext cx="12004121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A2368BF6-A1E8-4A44-8684-CBEF5C88F291}"/>
              </a:ext>
            </a:extLst>
          </p:cNvPr>
          <p:cNvSpPr/>
          <p:nvPr/>
        </p:nvSpPr>
        <p:spPr>
          <a:xfrm>
            <a:off x="4804206" y="7348851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712F51BC-15E0-49C8-8B0A-E25660B6AE7C}"/>
              </a:ext>
            </a:extLst>
          </p:cNvPr>
          <p:cNvSpPr/>
          <p:nvPr/>
        </p:nvSpPr>
        <p:spPr>
          <a:xfrm>
            <a:off x="7700835" y="7348851"/>
            <a:ext cx="259437" cy="259437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8B3E3D5C-A4DB-41A9-887C-059DB49D066A}"/>
              </a:ext>
            </a:extLst>
          </p:cNvPr>
          <p:cNvSpPr/>
          <p:nvPr/>
        </p:nvSpPr>
        <p:spPr>
          <a:xfrm>
            <a:off x="7378776" y="4114800"/>
            <a:ext cx="765352" cy="3822697"/>
          </a:xfrm>
          <a:prstGeom prst="roundRect">
            <a:avLst/>
          </a:prstGeom>
          <a:solidFill>
            <a:schemeClr val="accent2">
              <a:alpha val="52000"/>
            </a:schemeClr>
          </a:solidFill>
          <a:ln w="98425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allout: Line 3">
            <a:extLst>
              <a:ext uri="{FF2B5EF4-FFF2-40B4-BE49-F238E27FC236}">
                <a16:creationId xmlns:a16="http://schemas.microsoft.com/office/drawing/2014/main" id="{82D21FCB-CAE8-4512-9B95-A725C59382C1}"/>
              </a:ext>
            </a:extLst>
          </p:cNvPr>
          <p:cNvSpPr/>
          <p:nvPr/>
        </p:nvSpPr>
        <p:spPr>
          <a:xfrm>
            <a:off x="10490200" y="1401552"/>
            <a:ext cx="2983975" cy="1678663"/>
          </a:xfrm>
          <a:prstGeom prst="borderCallout1">
            <a:avLst>
              <a:gd name="adj1" fmla="val 57021"/>
              <a:gd name="adj2" fmla="val -5779"/>
              <a:gd name="adj3" fmla="val 175776"/>
              <a:gd name="adj4" fmla="val -88491"/>
            </a:avLst>
          </a:prstGeom>
          <a:solidFill>
            <a:schemeClr val="accent3"/>
          </a:solidFill>
          <a:ln w="76200">
            <a:solidFill>
              <a:srgbClr val="FF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The Digital Explorer recommendation engine </a:t>
            </a:r>
            <a:br>
              <a:rPr lang="en-GB" sz="1400" b="1" dirty="0">
                <a:solidFill>
                  <a:schemeClr val="tx1"/>
                </a:solidFill>
              </a:rPr>
            </a:br>
            <a:r>
              <a:rPr lang="en-GB" sz="1400" b="1" dirty="0">
                <a:solidFill>
                  <a:schemeClr val="tx1"/>
                </a:solidFill>
              </a:rPr>
              <a:t>“digs deeper” into the DXC ASE Dataset – extending suggested recommendations.</a:t>
            </a:r>
          </a:p>
        </p:txBody>
      </p:sp>
      <p:sp>
        <p:nvSpPr>
          <p:cNvPr id="148" name="Arrow: Chevron 147">
            <a:extLst>
              <a:ext uri="{FF2B5EF4-FFF2-40B4-BE49-F238E27FC236}">
                <a16:creationId xmlns:a16="http://schemas.microsoft.com/office/drawing/2014/main" id="{0F95B8D8-FEA0-4CCA-8332-8CC2EC2FEDBF}"/>
              </a:ext>
            </a:extLst>
          </p:cNvPr>
          <p:cNvSpPr/>
          <p:nvPr/>
        </p:nvSpPr>
        <p:spPr>
          <a:xfrm rot="5400000">
            <a:off x="4697803" y="2652046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80B1569-3098-4ED1-92A4-ACFFB8D74239}"/>
              </a:ext>
            </a:extLst>
          </p:cNvPr>
          <p:cNvSpPr/>
          <p:nvPr/>
        </p:nvSpPr>
        <p:spPr>
          <a:xfrm>
            <a:off x="4495373" y="2766422"/>
            <a:ext cx="765352" cy="5171078"/>
          </a:xfrm>
          <a:prstGeom prst="roundRect">
            <a:avLst/>
          </a:prstGeom>
          <a:solidFill>
            <a:schemeClr val="accent2">
              <a:alpha val="52000"/>
            </a:schemeClr>
          </a:solidFill>
          <a:ln w="98425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321060-4838-452B-9FBA-B6981C5B0D73}"/>
              </a:ext>
            </a:extLst>
          </p:cNvPr>
          <p:cNvCxnSpPr>
            <a:cxnSpLocks/>
          </p:cNvCxnSpPr>
          <p:nvPr/>
        </p:nvCxnSpPr>
        <p:spPr>
          <a:xfrm flipH="1">
            <a:off x="4972799" y="2223215"/>
            <a:ext cx="5304111" cy="1092952"/>
          </a:xfrm>
          <a:prstGeom prst="line">
            <a:avLst/>
          </a:prstGeom>
          <a:solidFill>
            <a:schemeClr val="accent3"/>
          </a:solidFill>
          <a:ln w="76200">
            <a:solidFill>
              <a:srgbClr val="FF0000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682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145D60-CE18-46D4-858D-7B62C615F127}"/>
              </a:ext>
            </a:extLst>
          </p:cNvPr>
          <p:cNvSpPr/>
          <p:nvPr/>
        </p:nvSpPr>
        <p:spPr>
          <a:xfrm>
            <a:off x="5243155" y="7356892"/>
            <a:ext cx="9092949" cy="72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Rectangle: Rounded Corners 239">
            <a:extLst>
              <a:ext uri="{FF2B5EF4-FFF2-40B4-BE49-F238E27FC236}">
                <a16:creationId xmlns:a16="http://schemas.microsoft.com/office/drawing/2014/main" id="{7B2B3E8C-15C6-48B1-B8C9-EBBF65C5D126}"/>
              </a:ext>
            </a:extLst>
          </p:cNvPr>
          <p:cNvSpPr/>
          <p:nvPr/>
        </p:nvSpPr>
        <p:spPr>
          <a:xfrm>
            <a:off x="10957617" y="216311"/>
            <a:ext cx="3509233" cy="3228711"/>
          </a:xfrm>
          <a:prstGeom prst="roundRect">
            <a:avLst>
              <a:gd name="adj" fmla="val 6872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1400" b="1" i="1" dirty="0">
                <a:solidFill>
                  <a:schemeClr val="tx1"/>
                </a:solidFill>
              </a:rPr>
              <a:t>FY20 Development Plans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79566BDD-0C82-4567-95E2-3E930D14CA2D}"/>
              </a:ext>
            </a:extLst>
          </p:cNvPr>
          <p:cNvCxnSpPr>
            <a:cxnSpLocks/>
          </p:cNvCxnSpPr>
          <p:nvPr/>
        </p:nvCxnSpPr>
        <p:spPr bwMode="auto">
          <a:xfrm>
            <a:off x="3504724" y="2020367"/>
            <a:ext cx="8125974" cy="790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4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58" name="Rectangle: Rounded Corners 257">
            <a:extLst>
              <a:ext uri="{FF2B5EF4-FFF2-40B4-BE49-F238E27FC236}">
                <a16:creationId xmlns:a16="http://schemas.microsoft.com/office/drawing/2014/main" id="{FDF60D3C-295C-4036-83A6-7C2E5FF8C06C}"/>
              </a:ext>
            </a:extLst>
          </p:cNvPr>
          <p:cNvSpPr/>
          <p:nvPr/>
        </p:nvSpPr>
        <p:spPr>
          <a:xfrm>
            <a:off x="10241239" y="4693882"/>
            <a:ext cx="3898106" cy="3047011"/>
          </a:xfrm>
          <a:prstGeom prst="roundRect">
            <a:avLst>
              <a:gd name="adj" fmla="val 68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i="1" dirty="0">
                <a:solidFill>
                  <a:schemeClr val="tx1"/>
                </a:solidFill>
              </a:rPr>
              <a:t>Accelerated Solution Development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F9DE23B-3100-446D-9D7A-FA928D065931}"/>
              </a:ext>
            </a:extLst>
          </p:cNvPr>
          <p:cNvCxnSpPr>
            <a:cxnSpLocks/>
            <a:endCxn id="146" idx="1"/>
          </p:cNvCxnSpPr>
          <p:nvPr/>
        </p:nvCxnSpPr>
        <p:spPr bwMode="auto">
          <a:xfrm flipV="1">
            <a:off x="6310265" y="4439095"/>
            <a:ext cx="4808157" cy="432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F13E7CA5-3A5C-4788-88FD-0F261B8591C0}"/>
              </a:ext>
            </a:extLst>
          </p:cNvPr>
          <p:cNvSpPr/>
          <p:nvPr/>
        </p:nvSpPr>
        <p:spPr>
          <a:xfrm flipH="1" flipV="1">
            <a:off x="5101539" y="933784"/>
            <a:ext cx="3596813" cy="1096403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 dirty="0"/>
          </a:p>
        </p:txBody>
      </p:sp>
      <p:sp>
        <p:nvSpPr>
          <p:cNvPr id="128" name="Arrow: Chevron 127">
            <a:extLst>
              <a:ext uri="{FF2B5EF4-FFF2-40B4-BE49-F238E27FC236}">
                <a16:creationId xmlns:a16="http://schemas.microsoft.com/office/drawing/2014/main" id="{8AD580D8-1B9F-4FD6-9624-8426BACB47C8}"/>
              </a:ext>
            </a:extLst>
          </p:cNvPr>
          <p:cNvSpPr/>
          <p:nvPr/>
        </p:nvSpPr>
        <p:spPr>
          <a:xfrm rot="10800000">
            <a:off x="7886108" y="78095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9" name="Arrow: Chevron 128">
            <a:extLst>
              <a:ext uri="{FF2B5EF4-FFF2-40B4-BE49-F238E27FC236}">
                <a16:creationId xmlns:a16="http://schemas.microsoft.com/office/drawing/2014/main" id="{3105F7DD-668D-4469-96BD-1FBEB41E6808}"/>
              </a:ext>
            </a:extLst>
          </p:cNvPr>
          <p:cNvSpPr/>
          <p:nvPr/>
        </p:nvSpPr>
        <p:spPr>
          <a:xfrm rot="10800000">
            <a:off x="5646148" y="774830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1" name="Arrow: Chevron 130">
            <a:extLst>
              <a:ext uri="{FF2B5EF4-FFF2-40B4-BE49-F238E27FC236}">
                <a16:creationId xmlns:a16="http://schemas.microsoft.com/office/drawing/2014/main" id="{F08B7471-1D38-42BF-AE1D-851D01872309}"/>
              </a:ext>
            </a:extLst>
          </p:cNvPr>
          <p:cNvSpPr/>
          <p:nvPr/>
        </p:nvSpPr>
        <p:spPr>
          <a:xfrm rot="10800000">
            <a:off x="6766128" y="776420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40899-8ADC-404C-ACD6-21BBA38EE70A}"/>
              </a:ext>
            </a:extLst>
          </p:cNvPr>
          <p:cNvCxnSpPr>
            <a:cxnSpLocks/>
            <a:stCxn id="159" idx="2"/>
            <a:endCxn id="125" idx="0"/>
          </p:cNvCxnSpPr>
          <p:nvPr/>
        </p:nvCxnSpPr>
        <p:spPr bwMode="auto">
          <a:xfrm>
            <a:off x="5090328" y="3369806"/>
            <a:ext cx="0" cy="3369255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8DB6587-0F9B-4DEA-A5C9-A5FFDA676A2A}"/>
              </a:ext>
            </a:extLst>
          </p:cNvPr>
          <p:cNvCxnSpPr>
            <a:cxnSpLocks/>
            <a:stCxn id="160" idx="2"/>
            <a:endCxn id="164" idx="0"/>
          </p:cNvCxnSpPr>
          <p:nvPr/>
        </p:nvCxnSpPr>
        <p:spPr bwMode="auto">
          <a:xfrm>
            <a:off x="5939998" y="3369806"/>
            <a:ext cx="0" cy="2176749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56E7EA7-5881-4D0D-81FE-03B3096562B9}"/>
              </a:ext>
            </a:extLst>
          </p:cNvPr>
          <p:cNvSpPr txBox="1"/>
          <p:nvPr/>
        </p:nvSpPr>
        <p:spPr>
          <a:xfrm rot="18880238">
            <a:off x="7254620" y="3530127"/>
            <a:ext cx="19335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Create Innovation Agenda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65FB19B6-1CBF-4C33-91AD-F45A21EDCFB1}"/>
              </a:ext>
            </a:extLst>
          </p:cNvPr>
          <p:cNvSpPr/>
          <p:nvPr/>
        </p:nvSpPr>
        <p:spPr>
          <a:xfrm rot="18900000">
            <a:off x="13179078" y="4780743"/>
            <a:ext cx="30457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Pilot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D456ACCD-5E4A-4A55-8103-9541FE960D01}"/>
              </a:ext>
            </a:extLst>
          </p:cNvPr>
          <p:cNvSpPr/>
          <p:nvPr/>
        </p:nvSpPr>
        <p:spPr>
          <a:xfrm rot="18900000">
            <a:off x="11584410" y="4619334"/>
            <a:ext cx="74539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Production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9A1ED0CC-A63B-4E94-8509-8E5EC552C0FC}"/>
              </a:ext>
            </a:extLst>
          </p:cNvPr>
          <p:cNvSpPr/>
          <p:nvPr/>
        </p:nvSpPr>
        <p:spPr>
          <a:xfrm>
            <a:off x="7455839" y="4391798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2981A99-2ADF-4AEE-B874-D536C75F4AB0}"/>
              </a:ext>
            </a:extLst>
          </p:cNvPr>
          <p:cNvSpPr/>
          <p:nvPr/>
        </p:nvSpPr>
        <p:spPr>
          <a:xfrm>
            <a:off x="11585304" y="5156705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DD67B01E-B0A0-4274-B80B-E448476BB903}"/>
              </a:ext>
            </a:extLst>
          </p:cNvPr>
          <p:cNvSpPr/>
          <p:nvPr/>
        </p:nvSpPr>
        <p:spPr>
          <a:xfrm>
            <a:off x="13112420" y="5152287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E04FF7A-4D04-405D-B560-60B850E411EA}"/>
              </a:ext>
            </a:extLst>
          </p:cNvPr>
          <p:cNvCxnSpPr>
            <a:cxnSpLocks/>
          </p:cNvCxnSpPr>
          <p:nvPr/>
        </p:nvCxnSpPr>
        <p:spPr bwMode="auto">
          <a:xfrm>
            <a:off x="8115666" y="2016559"/>
            <a:ext cx="120155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24641292-67F1-4D4D-BC74-AADDC3CDC8DF}"/>
              </a:ext>
            </a:extLst>
          </p:cNvPr>
          <p:cNvSpPr txBox="1"/>
          <p:nvPr/>
        </p:nvSpPr>
        <p:spPr>
          <a:xfrm>
            <a:off x="8837796" y="1351180"/>
            <a:ext cx="175080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Client Summary Report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1542F4-49CF-45A5-8A62-BB61520D3CD1}"/>
              </a:ext>
            </a:extLst>
          </p:cNvPr>
          <p:cNvGrpSpPr/>
          <p:nvPr/>
        </p:nvGrpSpPr>
        <p:grpSpPr>
          <a:xfrm>
            <a:off x="8560441" y="1344074"/>
            <a:ext cx="275822" cy="275822"/>
            <a:chOff x="8904127" y="1572492"/>
            <a:chExt cx="275822" cy="275822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578F1C73-B2FB-4166-A244-752B1CD180D7}"/>
                </a:ext>
              </a:extLst>
            </p:cNvPr>
            <p:cNvSpPr/>
            <p:nvPr/>
          </p:nvSpPr>
          <p:spPr>
            <a:xfrm rot="16200000">
              <a:off x="8904127" y="1572492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A641E67-1527-47DA-A40E-AD135E79E245}"/>
                </a:ext>
              </a:extLst>
            </p:cNvPr>
            <p:cNvSpPr/>
            <p:nvPr/>
          </p:nvSpPr>
          <p:spPr>
            <a:xfrm>
              <a:off x="8990415" y="1658780"/>
              <a:ext cx="103247" cy="10324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9B42816F-0344-45AB-AEBE-CD7A40DB387E}"/>
              </a:ext>
            </a:extLst>
          </p:cNvPr>
          <p:cNvCxnSpPr>
            <a:cxnSpLocks/>
          </p:cNvCxnSpPr>
          <p:nvPr/>
        </p:nvCxnSpPr>
        <p:spPr bwMode="auto">
          <a:xfrm>
            <a:off x="10915619" y="2020367"/>
            <a:ext cx="2110513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79DB1744-F837-4679-83C2-28084780C3A5}"/>
              </a:ext>
            </a:extLst>
          </p:cNvPr>
          <p:cNvSpPr/>
          <p:nvPr/>
        </p:nvSpPr>
        <p:spPr>
          <a:xfrm rot="16200000">
            <a:off x="12386235" y="1892276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5CDC458-FE72-44C5-BBF7-228C77F903FD}"/>
              </a:ext>
            </a:extLst>
          </p:cNvPr>
          <p:cNvSpPr txBox="1"/>
          <p:nvPr/>
        </p:nvSpPr>
        <p:spPr>
          <a:xfrm rot="18900000">
            <a:off x="12302753" y="1129898"/>
            <a:ext cx="18614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050" b="1" dirty="0"/>
              <a:t>Client Roadmap Summary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A9651F82-35C8-494B-9B54-A55E87923B77}"/>
              </a:ext>
            </a:extLst>
          </p:cNvPr>
          <p:cNvSpPr txBox="1"/>
          <p:nvPr/>
        </p:nvSpPr>
        <p:spPr>
          <a:xfrm rot="18900000">
            <a:off x="8615521" y="3375906"/>
            <a:ext cx="18197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Outline innovation ideas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60C4AC2-80A7-4E0D-9D8F-B7D128102459}"/>
              </a:ext>
            </a:extLst>
          </p:cNvPr>
          <p:cNvSpPr txBox="1"/>
          <p:nvPr/>
        </p:nvSpPr>
        <p:spPr>
          <a:xfrm rot="18900000">
            <a:off x="7939223" y="3498397"/>
            <a:ext cx="1972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20EBF6B-FD40-4504-89FB-4332F6EC7F54}"/>
              </a:ext>
            </a:extLst>
          </p:cNvPr>
          <p:cNvSpPr/>
          <p:nvPr/>
        </p:nvSpPr>
        <p:spPr>
          <a:xfrm flipH="1" flipV="1">
            <a:off x="10704902" y="3697314"/>
            <a:ext cx="819809" cy="736805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47" name="Arrow: Chevron 146">
            <a:extLst>
              <a:ext uri="{FF2B5EF4-FFF2-40B4-BE49-F238E27FC236}">
                <a16:creationId xmlns:a16="http://schemas.microsoft.com/office/drawing/2014/main" id="{4C07BDDE-F39A-44C9-8447-FB82DA835D08}"/>
              </a:ext>
            </a:extLst>
          </p:cNvPr>
          <p:cNvSpPr/>
          <p:nvPr/>
        </p:nvSpPr>
        <p:spPr>
          <a:xfrm rot="10800000">
            <a:off x="10927934" y="3497008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59CFE3A8-9151-4319-A882-DC75120BF7F9}"/>
              </a:ext>
            </a:extLst>
          </p:cNvPr>
          <p:cNvSpPr/>
          <p:nvPr/>
        </p:nvSpPr>
        <p:spPr>
          <a:xfrm>
            <a:off x="13130210" y="2527236"/>
            <a:ext cx="1205894" cy="431833"/>
          </a:xfrm>
          <a:prstGeom prst="rect">
            <a:avLst/>
          </a:prstGeom>
          <a:solidFill>
            <a:schemeClr val="accent2"/>
          </a:solidFill>
          <a:ln w="19050"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Spark</a:t>
            </a: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C947BF45-005D-4FEB-A791-4E0844E7AD5A}"/>
              </a:ext>
            </a:extLst>
          </p:cNvPr>
          <p:cNvCxnSpPr>
            <a:cxnSpLocks/>
          </p:cNvCxnSpPr>
          <p:nvPr/>
        </p:nvCxnSpPr>
        <p:spPr bwMode="auto">
          <a:xfrm flipH="1">
            <a:off x="12035010" y="2743152"/>
            <a:ext cx="1095200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2F6A9FC5-5BBE-4AF6-8495-C23BC3D32B4D}"/>
              </a:ext>
            </a:extLst>
          </p:cNvPr>
          <p:cNvCxnSpPr>
            <a:cxnSpLocks/>
          </p:cNvCxnSpPr>
          <p:nvPr/>
        </p:nvCxnSpPr>
        <p:spPr bwMode="auto">
          <a:xfrm flipH="1">
            <a:off x="11361420" y="2743152"/>
            <a:ext cx="1045977" cy="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rgbClr val="66666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95D4842-547E-476C-9CA7-38270C7C6168}"/>
              </a:ext>
            </a:extLst>
          </p:cNvPr>
          <p:cNvCxnSpPr>
            <a:cxnSpLocks/>
          </p:cNvCxnSpPr>
          <p:nvPr/>
        </p:nvCxnSpPr>
        <p:spPr bwMode="auto">
          <a:xfrm flipV="1">
            <a:off x="4907875" y="4443422"/>
            <a:ext cx="1739265" cy="2780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3337A0E6-F7AF-41DC-B1C4-5AD050B037B6}"/>
              </a:ext>
            </a:extLst>
          </p:cNvPr>
          <p:cNvSpPr/>
          <p:nvPr/>
        </p:nvSpPr>
        <p:spPr>
          <a:xfrm flipH="1" flipV="1">
            <a:off x="11276921" y="5201948"/>
            <a:ext cx="2213480" cy="96503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65106F68-CBDA-47F8-B5C1-736C89E0C3CA}"/>
              </a:ext>
            </a:extLst>
          </p:cNvPr>
          <p:cNvCxnSpPr>
            <a:cxnSpLocks/>
            <a:stCxn id="181" idx="2"/>
            <a:endCxn id="216" idx="0"/>
          </p:cNvCxnSpPr>
          <p:nvPr/>
        </p:nvCxnSpPr>
        <p:spPr bwMode="auto">
          <a:xfrm flipH="1">
            <a:off x="7507462" y="4581333"/>
            <a:ext cx="1" cy="2147230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859C7709-6910-4F73-AB84-F19CA05C296F}"/>
              </a:ext>
            </a:extLst>
          </p:cNvPr>
          <p:cNvCxnSpPr>
            <a:cxnSpLocks/>
            <a:stCxn id="209" idx="2"/>
            <a:endCxn id="218" idx="0"/>
          </p:cNvCxnSpPr>
          <p:nvPr/>
        </p:nvCxnSpPr>
        <p:spPr bwMode="auto">
          <a:xfrm>
            <a:off x="8207091" y="4581333"/>
            <a:ext cx="0" cy="965222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04651F24-737E-426E-B634-856B46FE6B20}"/>
              </a:ext>
            </a:extLst>
          </p:cNvPr>
          <p:cNvCxnSpPr>
            <a:cxnSpLocks/>
            <a:stCxn id="110" idx="4"/>
            <a:endCxn id="144" idx="0"/>
          </p:cNvCxnSpPr>
          <p:nvPr/>
        </p:nvCxnSpPr>
        <p:spPr bwMode="auto">
          <a:xfrm flipH="1">
            <a:off x="2667622" y="5822377"/>
            <a:ext cx="882" cy="90618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872BAEF-9AD7-47CD-A0B5-DBB82D799B25}"/>
              </a:ext>
            </a:extLst>
          </p:cNvPr>
          <p:cNvCxnSpPr>
            <a:cxnSpLocks/>
            <a:stCxn id="104" idx="4"/>
            <a:endCxn id="143" idx="0"/>
          </p:cNvCxnSpPr>
          <p:nvPr/>
        </p:nvCxnSpPr>
        <p:spPr bwMode="auto">
          <a:xfrm flipH="1">
            <a:off x="2110431" y="5822377"/>
            <a:ext cx="882" cy="906186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F275782-801C-498C-846C-0A40476671CF}"/>
              </a:ext>
            </a:extLst>
          </p:cNvPr>
          <p:cNvSpPr/>
          <p:nvPr/>
        </p:nvSpPr>
        <p:spPr>
          <a:xfrm rot="18900000">
            <a:off x="10921211" y="6424933"/>
            <a:ext cx="7505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Concept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748F1544-8DE6-40B1-BB5A-1E9A1EA1BA1D}"/>
              </a:ext>
            </a:extLst>
          </p:cNvPr>
          <p:cNvSpPr/>
          <p:nvPr/>
        </p:nvSpPr>
        <p:spPr>
          <a:xfrm>
            <a:off x="163550" y="6650558"/>
            <a:ext cx="1549766" cy="431833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Trends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32ED7D9-BF24-4BDD-94D2-5D11DBDD6E33}"/>
              </a:ext>
            </a:extLst>
          </p:cNvPr>
          <p:cNvCxnSpPr>
            <a:cxnSpLocks/>
          </p:cNvCxnSpPr>
          <p:nvPr/>
        </p:nvCxnSpPr>
        <p:spPr bwMode="auto">
          <a:xfrm>
            <a:off x="1713316" y="6866474"/>
            <a:ext cx="12706388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92AF4AFB-7A90-4DC0-948C-E4199A2BD00F}"/>
              </a:ext>
            </a:extLst>
          </p:cNvPr>
          <p:cNvSpPr/>
          <p:nvPr/>
        </p:nvSpPr>
        <p:spPr>
          <a:xfrm>
            <a:off x="1972520" y="672856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599C975-3EFC-4770-AD10-7A80C745683D}"/>
              </a:ext>
            </a:extLst>
          </p:cNvPr>
          <p:cNvSpPr/>
          <p:nvPr/>
        </p:nvSpPr>
        <p:spPr>
          <a:xfrm>
            <a:off x="2529711" y="672856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724670E0-6E5F-4CA7-8A80-9624382AD4AE}"/>
              </a:ext>
            </a:extLst>
          </p:cNvPr>
          <p:cNvSpPr/>
          <p:nvPr/>
        </p:nvSpPr>
        <p:spPr>
          <a:xfrm>
            <a:off x="7369551" y="672856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381BB00-4B4D-4BB8-B398-F1AADFD56333}"/>
              </a:ext>
            </a:extLst>
          </p:cNvPr>
          <p:cNvSpPr/>
          <p:nvPr/>
        </p:nvSpPr>
        <p:spPr>
          <a:xfrm>
            <a:off x="4003435" y="4227505"/>
            <a:ext cx="1436684" cy="43183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Roadmaps</a:t>
            </a:r>
            <a:endParaRPr lang="en-GB" sz="1400" b="1" dirty="0">
              <a:solidFill>
                <a:schemeClr val="tx1"/>
              </a:solidFill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A4069BE-36F8-43F8-A665-132489B1572A}"/>
              </a:ext>
            </a:extLst>
          </p:cNvPr>
          <p:cNvSpPr/>
          <p:nvPr/>
        </p:nvSpPr>
        <p:spPr>
          <a:xfrm rot="16200000">
            <a:off x="7369552" y="4305511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AB3FE2A-650A-4AEE-B6CA-883E7C1385DF}"/>
              </a:ext>
            </a:extLst>
          </p:cNvPr>
          <p:cNvSpPr/>
          <p:nvPr/>
        </p:nvSpPr>
        <p:spPr>
          <a:xfrm>
            <a:off x="163550" y="5468550"/>
            <a:ext cx="1549766" cy="431833"/>
          </a:xfrm>
          <a:prstGeom prst="rect">
            <a:avLst/>
          </a:prstGeom>
          <a:solidFill>
            <a:schemeClr val="accent6"/>
          </a:solidFill>
          <a:ln w="19050">
            <a:solidFill>
              <a:schemeClr val="accent6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Solutions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E7A85D-10A0-42C7-A2B5-5FF1C8AB6F9B}"/>
              </a:ext>
            </a:extLst>
          </p:cNvPr>
          <p:cNvCxnSpPr>
            <a:cxnSpLocks/>
          </p:cNvCxnSpPr>
          <p:nvPr/>
        </p:nvCxnSpPr>
        <p:spPr bwMode="auto">
          <a:xfrm>
            <a:off x="1713316" y="5669708"/>
            <a:ext cx="9563605" cy="29517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Oval 163">
            <a:extLst>
              <a:ext uri="{FF2B5EF4-FFF2-40B4-BE49-F238E27FC236}">
                <a16:creationId xmlns:a16="http://schemas.microsoft.com/office/drawing/2014/main" id="{C866E171-7EE4-4765-9A02-60300CCAF3DE}"/>
              </a:ext>
            </a:extLst>
          </p:cNvPr>
          <p:cNvSpPr/>
          <p:nvPr/>
        </p:nvSpPr>
        <p:spPr>
          <a:xfrm>
            <a:off x="5802087" y="554655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B2A5695F-30CF-4E88-8315-A3062A714D06}"/>
              </a:ext>
            </a:extLst>
          </p:cNvPr>
          <p:cNvSpPr/>
          <p:nvPr/>
        </p:nvSpPr>
        <p:spPr>
          <a:xfrm>
            <a:off x="8069180" y="554655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4D1131C-F5A5-48E7-B782-9131E045ACCE}"/>
              </a:ext>
            </a:extLst>
          </p:cNvPr>
          <p:cNvSpPr/>
          <p:nvPr/>
        </p:nvSpPr>
        <p:spPr>
          <a:xfrm rot="18900000">
            <a:off x="12499014" y="6529950"/>
            <a:ext cx="6588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b="1" dirty="0"/>
              <a:t>Prototype</a:t>
            </a:r>
          </a:p>
        </p:txBody>
      </p:sp>
      <p:sp>
        <p:nvSpPr>
          <p:cNvPr id="304" name="Arrow: Chevron 303">
            <a:extLst>
              <a:ext uri="{FF2B5EF4-FFF2-40B4-BE49-F238E27FC236}">
                <a16:creationId xmlns:a16="http://schemas.microsoft.com/office/drawing/2014/main" id="{0200BCC9-074F-4A8E-9BB2-8EF383279965}"/>
              </a:ext>
            </a:extLst>
          </p:cNvPr>
          <p:cNvSpPr/>
          <p:nvPr/>
        </p:nvSpPr>
        <p:spPr>
          <a:xfrm>
            <a:off x="12248046" y="601415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5" name="Arrow: Chevron 314">
            <a:extLst>
              <a:ext uri="{FF2B5EF4-FFF2-40B4-BE49-F238E27FC236}">
                <a16:creationId xmlns:a16="http://schemas.microsoft.com/office/drawing/2014/main" id="{16DDDEF2-24C2-4C51-AF59-F7AC599F7302}"/>
              </a:ext>
            </a:extLst>
          </p:cNvPr>
          <p:cNvSpPr/>
          <p:nvPr/>
        </p:nvSpPr>
        <p:spPr>
          <a:xfrm rot="16200000">
            <a:off x="13370281" y="5531640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D5C7DCE4-2E24-469F-B228-02C81C7B95FD}"/>
              </a:ext>
            </a:extLst>
          </p:cNvPr>
          <p:cNvSpPr/>
          <p:nvPr/>
        </p:nvSpPr>
        <p:spPr>
          <a:xfrm>
            <a:off x="11499016" y="6029074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8920A952-50F7-48E7-878A-FB5FAB790BB4}"/>
              </a:ext>
            </a:extLst>
          </p:cNvPr>
          <p:cNvSpPr/>
          <p:nvPr/>
        </p:nvSpPr>
        <p:spPr>
          <a:xfrm>
            <a:off x="13043922" y="603697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F977A610-E701-4A63-9417-FD2B6A12B3DE}"/>
              </a:ext>
            </a:extLst>
          </p:cNvPr>
          <p:cNvCxnSpPr>
            <a:cxnSpLocks/>
          </p:cNvCxnSpPr>
          <p:nvPr/>
        </p:nvCxnSpPr>
        <p:spPr bwMode="auto">
          <a:xfrm flipH="1">
            <a:off x="10704902" y="5866968"/>
            <a:ext cx="5775" cy="867893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B31C7CB7-395F-48F3-BF81-B74057930FEF}"/>
              </a:ext>
            </a:extLst>
          </p:cNvPr>
          <p:cNvSpPr/>
          <p:nvPr/>
        </p:nvSpPr>
        <p:spPr>
          <a:xfrm>
            <a:off x="11585304" y="6115362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6CA5CF07-223D-47A8-A67F-4D8EC56B7E32}"/>
              </a:ext>
            </a:extLst>
          </p:cNvPr>
          <p:cNvSpPr/>
          <p:nvPr/>
        </p:nvSpPr>
        <p:spPr>
          <a:xfrm>
            <a:off x="13130210" y="6123261"/>
            <a:ext cx="103247" cy="10324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A48CEA42-3630-4B37-929A-FE09DBFA9305}"/>
              </a:ext>
            </a:extLst>
          </p:cNvPr>
          <p:cNvSpPr/>
          <p:nvPr/>
        </p:nvSpPr>
        <p:spPr>
          <a:xfrm>
            <a:off x="4952417" y="6739061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ECB8485-F9D6-48BE-960A-838E6BE1EEC9}"/>
              </a:ext>
            </a:extLst>
          </p:cNvPr>
          <p:cNvCxnSpPr>
            <a:cxnSpLocks/>
            <a:stCxn id="96" idx="2"/>
            <a:endCxn id="110" idx="0"/>
          </p:cNvCxnSpPr>
          <p:nvPr/>
        </p:nvCxnSpPr>
        <p:spPr bwMode="auto">
          <a:xfrm>
            <a:off x="2668210" y="2158279"/>
            <a:ext cx="294" cy="3388276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8E48AE4-0A59-4A26-BB10-F519D6488CE0}"/>
              </a:ext>
            </a:extLst>
          </p:cNvPr>
          <p:cNvCxnSpPr>
            <a:cxnSpLocks/>
            <a:stCxn id="90" idx="2"/>
            <a:endCxn id="104" idx="0"/>
          </p:cNvCxnSpPr>
          <p:nvPr/>
        </p:nvCxnSpPr>
        <p:spPr bwMode="auto">
          <a:xfrm flipH="1">
            <a:off x="2111313" y="2158279"/>
            <a:ext cx="589" cy="3388276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C561397-B137-488E-96F5-8E715DB2263F}"/>
              </a:ext>
            </a:extLst>
          </p:cNvPr>
          <p:cNvCxnSpPr>
            <a:cxnSpLocks/>
          </p:cNvCxnSpPr>
          <p:nvPr/>
        </p:nvCxnSpPr>
        <p:spPr>
          <a:xfrm flipH="1" flipV="1">
            <a:off x="5082398" y="1468128"/>
            <a:ext cx="15861" cy="1625856"/>
          </a:xfrm>
          <a:prstGeom prst="line">
            <a:avLst/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4753BE50-CDE8-45D9-8607-6233A01FAE0A}"/>
              </a:ext>
            </a:extLst>
          </p:cNvPr>
          <p:cNvSpPr txBox="1"/>
          <p:nvPr/>
        </p:nvSpPr>
        <p:spPr>
          <a:xfrm rot="18900000">
            <a:off x="1894932" y="1266065"/>
            <a:ext cx="1351652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Digital Story</a:t>
            </a:r>
          </a:p>
        </p:txBody>
      </p:sp>
      <p:sp>
        <p:nvSpPr>
          <p:cNvPr id="93" name="TextBox 92">
            <a:hlinkClick r:id="rId3"/>
            <a:extLst>
              <a:ext uri="{FF2B5EF4-FFF2-40B4-BE49-F238E27FC236}">
                <a16:creationId xmlns:a16="http://schemas.microsoft.com/office/drawing/2014/main" id="{95977B7E-919C-4BF6-8EBF-36476299297D}"/>
              </a:ext>
            </a:extLst>
          </p:cNvPr>
          <p:cNvSpPr txBox="1"/>
          <p:nvPr/>
        </p:nvSpPr>
        <p:spPr>
          <a:xfrm rot="18900000">
            <a:off x="2933502" y="1060584"/>
            <a:ext cx="199445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DXC Innovation Flight Plan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7B4DC54-3416-4C06-841E-8441B98B5C1C}"/>
              </a:ext>
            </a:extLst>
          </p:cNvPr>
          <p:cNvSpPr txBox="1"/>
          <p:nvPr/>
        </p:nvSpPr>
        <p:spPr>
          <a:xfrm rot="18900000">
            <a:off x="2425640" y="1152900"/>
            <a:ext cx="164179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GB" sz="1100" b="1" dirty="0"/>
              <a:t>DXC Industry Primers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11D9D96-36AB-4C43-910E-F076F7CBE2ED}"/>
              </a:ext>
            </a:extLst>
          </p:cNvPr>
          <p:cNvSpPr/>
          <p:nvPr/>
        </p:nvSpPr>
        <p:spPr>
          <a:xfrm>
            <a:off x="163550" y="1804451"/>
            <a:ext cx="1549766" cy="431833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>
                <a:solidFill>
                  <a:schemeClr val="tx1"/>
                </a:solidFill>
              </a:rPr>
              <a:t>Playbooks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C9BCE0E-6060-49CF-B1CE-8DEFB069B7DD}"/>
              </a:ext>
            </a:extLst>
          </p:cNvPr>
          <p:cNvCxnSpPr>
            <a:cxnSpLocks/>
          </p:cNvCxnSpPr>
          <p:nvPr/>
        </p:nvCxnSpPr>
        <p:spPr bwMode="auto">
          <a:xfrm>
            <a:off x="1713316" y="2020367"/>
            <a:ext cx="2226415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06B971FE-B0D3-4FC5-9A4E-86F22FF91769}"/>
              </a:ext>
            </a:extLst>
          </p:cNvPr>
          <p:cNvSpPr/>
          <p:nvPr/>
        </p:nvSpPr>
        <p:spPr>
          <a:xfrm rot="16200000">
            <a:off x="1973991" y="1882457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9306394A-E2C8-464E-8001-9765B5FC1101}"/>
              </a:ext>
            </a:extLst>
          </p:cNvPr>
          <p:cNvSpPr/>
          <p:nvPr/>
        </p:nvSpPr>
        <p:spPr>
          <a:xfrm rot="16200000">
            <a:off x="2530299" y="1882457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 dirty="0"/>
          </a:p>
        </p:txBody>
      </p:sp>
      <p:sp>
        <p:nvSpPr>
          <p:cNvPr id="118" name="TextBox 117">
            <a:hlinkClick r:id="rId4"/>
            <a:extLst>
              <a:ext uri="{FF2B5EF4-FFF2-40B4-BE49-F238E27FC236}">
                <a16:creationId xmlns:a16="http://schemas.microsoft.com/office/drawing/2014/main" id="{54D8FC5E-A413-430F-9020-CB7C87E964E0}"/>
              </a:ext>
            </a:extLst>
          </p:cNvPr>
          <p:cNvSpPr txBox="1"/>
          <p:nvPr/>
        </p:nvSpPr>
        <p:spPr>
          <a:xfrm rot="18900000">
            <a:off x="2618300" y="3708641"/>
            <a:ext cx="1497526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sz="1100" b="1" dirty="0"/>
              <a:t>Create workspace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5798877-149D-4081-8436-2FAD40A7BB29}"/>
              </a:ext>
            </a:extLst>
          </p:cNvPr>
          <p:cNvSpPr txBox="1"/>
          <p:nvPr/>
        </p:nvSpPr>
        <p:spPr>
          <a:xfrm rot="18900000">
            <a:off x="2977744" y="3907578"/>
            <a:ext cx="1961942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100" b="1" dirty="0"/>
              <a:t>Invite team members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A62A4B3-E63C-4D35-AB3F-0EBBA758F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1713320" y="3231895"/>
            <a:ext cx="6226532" cy="9821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B146F-2549-4636-A1C7-25DF46E56E15}"/>
              </a:ext>
            </a:extLst>
          </p:cNvPr>
          <p:cNvSpPr/>
          <p:nvPr/>
        </p:nvSpPr>
        <p:spPr>
          <a:xfrm>
            <a:off x="163550" y="3015978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/>
              <a:t>Workspaces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C55A4EE-97FB-491D-8C02-E12CA121900D}"/>
              </a:ext>
            </a:extLst>
          </p:cNvPr>
          <p:cNvCxnSpPr>
            <a:cxnSpLocks/>
          </p:cNvCxnSpPr>
          <p:nvPr/>
        </p:nvCxnSpPr>
        <p:spPr bwMode="auto">
          <a:xfrm>
            <a:off x="2826523" y="3231895"/>
            <a:ext cx="4488677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8FAB5A-B0D5-4A7B-B45A-1576462A30D2}"/>
              </a:ext>
            </a:extLst>
          </p:cNvPr>
          <p:cNvGrpSpPr/>
          <p:nvPr/>
        </p:nvGrpSpPr>
        <p:grpSpPr>
          <a:xfrm>
            <a:off x="3855662" y="3093983"/>
            <a:ext cx="275822" cy="275822"/>
            <a:chOff x="3855662" y="3430519"/>
            <a:chExt cx="275822" cy="2758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FC0DA8-D5D7-4A98-A988-186A43F6ED65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BC16825D-B96F-44A6-9F64-F5E431E65827}"/>
              </a:ext>
            </a:extLst>
          </p:cNvPr>
          <p:cNvSpPr txBox="1"/>
          <p:nvPr/>
        </p:nvSpPr>
        <p:spPr>
          <a:xfrm rot="18900000">
            <a:off x="4895482" y="2267320"/>
            <a:ext cx="196880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Analyse Client Information</a:t>
            </a:r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89C69F9-2BE6-4184-BFCD-FBF7EF5B9ABC}"/>
              </a:ext>
            </a:extLst>
          </p:cNvPr>
          <p:cNvSpPr/>
          <p:nvPr/>
        </p:nvSpPr>
        <p:spPr>
          <a:xfrm rot="16200000">
            <a:off x="4952417" y="3093984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F938826-3EC2-4D17-A82D-3A20EDF30073}"/>
              </a:ext>
            </a:extLst>
          </p:cNvPr>
          <p:cNvSpPr txBox="1"/>
          <p:nvPr/>
        </p:nvSpPr>
        <p:spPr>
          <a:xfrm rot="18900000">
            <a:off x="5705309" y="2261173"/>
            <a:ext cx="1972015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100" b="1" dirty="0"/>
              <a:t>Review Recommendations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EB3D6F9-72F0-4B99-9ABC-1C977E022392}"/>
              </a:ext>
            </a:extLst>
          </p:cNvPr>
          <p:cNvSpPr/>
          <p:nvPr/>
        </p:nvSpPr>
        <p:spPr>
          <a:xfrm rot="16200000">
            <a:off x="5802087" y="3093984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856B387-C9A5-42B9-A5C9-CC2E52A9ED9F}"/>
              </a:ext>
            </a:extLst>
          </p:cNvPr>
          <p:cNvSpPr/>
          <p:nvPr/>
        </p:nvSpPr>
        <p:spPr>
          <a:xfrm>
            <a:off x="13026132" y="5065999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05" name="Arrow: Chevron 304">
            <a:extLst>
              <a:ext uri="{FF2B5EF4-FFF2-40B4-BE49-F238E27FC236}">
                <a16:creationId xmlns:a16="http://schemas.microsoft.com/office/drawing/2014/main" id="{5D162C6C-6BAB-407B-A652-3CE89667E8EA}"/>
              </a:ext>
            </a:extLst>
          </p:cNvPr>
          <p:cNvSpPr/>
          <p:nvPr/>
        </p:nvSpPr>
        <p:spPr>
          <a:xfrm rot="10800000">
            <a:off x="12248046" y="5052963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377553E1-5314-4018-869A-F87B2BDE22FA}"/>
              </a:ext>
            </a:extLst>
          </p:cNvPr>
          <p:cNvSpPr/>
          <p:nvPr/>
        </p:nvSpPr>
        <p:spPr>
          <a:xfrm>
            <a:off x="11499016" y="5070417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F7C407D4-669B-4AD6-B06D-255451FE5387}"/>
              </a:ext>
            </a:extLst>
          </p:cNvPr>
          <p:cNvSpPr/>
          <p:nvPr/>
        </p:nvSpPr>
        <p:spPr>
          <a:xfrm rot="16200000">
            <a:off x="8069180" y="4305511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A7C0AF5-9951-4E6D-A3EE-1B795065E0E5}"/>
              </a:ext>
            </a:extLst>
          </p:cNvPr>
          <p:cNvSpPr/>
          <p:nvPr/>
        </p:nvSpPr>
        <p:spPr>
          <a:xfrm>
            <a:off x="1973402" y="554655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688E02E-DE56-461F-85C0-4D6526DA4B15}"/>
              </a:ext>
            </a:extLst>
          </p:cNvPr>
          <p:cNvSpPr/>
          <p:nvPr/>
        </p:nvSpPr>
        <p:spPr>
          <a:xfrm>
            <a:off x="2530593" y="554655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32" name="Arrow: Chevron 131">
            <a:extLst>
              <a:ext uri="{FF2B5EF4-FFF2-40B4-BE49-F238E27FC236}">
                <a16:creationId xmlns:a16="http://schemas.microsoft.com/office/drawing/2014/main" id="{90387DAA-8902-4089-9C1E-2726AE56800B}"/>
              </a:ext>
            </a:extLst>
          </p:cNvPr>
          <p:cNvSpPr/>
          <p:nvPr/>
        </p:nvSpPr>
        <p:spPr>
          <a:xfrm rot="5400000">
            <a:off x="4970208" y="132915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3" name="Arrow: Chevron 132">
            <a:extLst>
              <a:ext uri="{FF2B5EF4-FFF2-40B4-BE49-F238E27FC236}">
                <a16:creationId xmlns:a16="http://schemas.microsoft.com/office/drawing/2014/main" id="{1C5C0A82-F680-4697-80AB-8EA41538EAE1}"/>
              </a:ext>
            </a:extLst>
          </p:cNvPr>
          <p:cNvSpPr/>
          <p:nvPr/>
        </p:nvSpPr>
        <p:spPr>
          <a:xfrm rot="5400000">
            <a:off x="4970208" y="2345122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Arrow: Chevron 145">
            <a:extLst>
              <a:ext uri="{FF2B5EF4-FFF2-40B4-BE49-F238E27FC236}">
                <a16:creationId xmlns:a16="http://schemas.microsoft.com/office/drawing/2014/main" id="{2E4CB18C-166E-44E4-9847-BD6B0D6D2313}"/>
              </a:ext>
            </a:extLst>
          </p:cNvPr>
          <p:cNvSpPr/>
          <p:nvPr/>
        </p:nvSpPr>
        <p:spPr>
          <a:xfrm>
            <a:off x="11026878" y="4286269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66331B7A-64CE-4701-B836-B3B17E4A6CD7}"/>
              </a:ext>
            </a:extLst>
          </p:cNvPr>
          <p:cNvCxnSpPr>
            <a:cxnSpLocks/>
          </p:cNvCxnSpPr>
          <p:nvPr/>
        </p:nvCxnSpPr>
        <p:spPr>
          <a:xfrm flipH="1" flipV="1">
            <a:off x="8894027" y="4199615"/>
            <a:ext cx="1" cy="22484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081DD8E-3650-4E5D-A016-F29C44C9EA4D}"/>
              </a:ext>
            </a:extLst>
          </p:cNvPr>
          <p:cNvCxnSpPr>
            <a:cxnSpLocks/>
          </p:cNvCxnSpPr>
          <p:nvPr/>
        </p:nvCxnSpPr>
        <p:spPr>
          <a:xfrm flipH="1" flipV="1">
            <a:off x="4541951" y="3254552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1" name="TextBox 300">
            <a:extLst>
              <a:ext uri="{FF2B5EF4-FFF2-40B4-BE49-F238E27FC236}">
                <a16:creationId xmlns:a16="http://schemas.microsoft.com/office/drawing/2014/main" id="{7766245F-1153-4C6C-BFAF-F99CF6258622}"/>
              </a:ext>
            </a:extLst>
          </p:cNvPr>
          <p:cNvSpPr txBox="1"/>
          <p:nvPr/>
        </p:nvSpPr>
        <p:spPr>
          <a:xfrm rot="18900000">
            <a:off x="8998400" y="5077611"/>
            <a:ext cx="17972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100" b="1" dirty="0"/>
              <a:t>Review and select ideas</a:t>
            </a:r>
          </a:p>
        </p:txBody>
      </p:sp>
      <p:sp>
        <p:nvSpPr>
          <p:cNvPr id="328" name="Freeform: Shape 327">
            <a:extLst>
              <a:ext uri="{FF2B5EF4-FFF2-40B4-BE49-F238E27FC236}">
                <a16:creationId xmlns:a16="http://schemas.microsoft.com/office/drawing/2014/main" id="{103AC4F7-783A-45EA-8B3B-F14C09605EB2}"/>
              </a:ext>
            </a:extLst>
          </p:cNvPr>
          <p:cNvSpPr/>
          <p:nvPr/>
        </p:nvSpPr>
        <p:spPr>
          <a:xfrm>
            <a:off x="3123598" y="1874651"/>
            <a:ext cx="275822" cy="1495152"/>
          </a:xfrm>
          <a:custGeom>
            <a:avLst/>
            <a:gdLst>
              <a:gd name="connsiteX0" fmla="*/ 137911 w 275822"/>
              <a:gd name="connsiteY0" fmla="*/ 0 h 1495152"/>
              <a:gd name="connsiteX1" fmla="*/ 275822 w 275822"/>
              <a:gd name="connsiteY1" fmla="*/ 137911 h 1495152"/>
              <a:gd name="connsiteX2" fmla="*/ 191592 w 275822"/>
              <a:gd name="connsiteY2" fmla="*/ 264984 h 1495152"/>
              <a:gd name="connsiteX3" fmla="*/ 189849 w 275822"/>
              <a:gd name="connsiteY3" fmla="*/ 265336 h 1495152"/>
              <a:gd name="connsiteX4" fmla="*/ 189849 w 275822"/>
              <a:gd name="connsiteY4" fmla="*/ 1229816 h 1495152"/>
              <a:gd name="connsiteX5" fmla="*/ 191592 w 275822"/>
              <a:gd name="connsiteY5" fmla="*/ 1230168 h 1495152"/>
              <a:gd name="connsiteX6" fmla="*/ 275822 w 275822"/>
              <a:gd name="connsiteY6" fmla="*/ 1357241 h 1495152"/>
              <a:gd name="connsiteX7" fmla="*/ 137911 w 275822"/>
              <a:gd name="connsiteY7" fmla="*/ 1495152 h 1495152"/>
              <a:gd name="connsiteX8" fmla="*/ 0 w 275822"/>
              <a:gd name="connsiteY8" fmla="*/ 1357241 h 1495152"/>
              <a:gd name="connsiteX9" fmla="*/ 84230 w 275822"/>
              <a:gd name="connsiteY9" fmla="*/ 1230168 h 1495152"/>
              <a:gd name="connsiteX10" fmla="*/ 85973 w 275822"/>
              <a:gd name="connsiteY10" fmla="*/ 1229816 h 1495152"/>
              <a:gd name="connsiteX11" fmla="*/ 85973 w 275822"/>
              <a:gd name="connsiteY11" fmla="*/ 265336 h 1495152"/>
              <a:gd name="connsiteX12" fmla="*/ 84230 w 275822"/>
              <a:gd name="connsiteY12" fmla="*/ 264984 h 1495152"/>
              <a:gd name="connsiteX13" fmla="*/ 0 w 275822"/>
              <a:gd name="connsiteY13" fmla="*/ 137911 h 1495152"/>
              <a:gd name="connsiteX14" fmla="*/ 137911 w 275822"/>
              <a:gd name="connsiteY14" fmla="*/ 0 h 149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5822" h="1495152">
                <a:moveTo>
                  <a:pt x="137911" y="0"/>
                </a:moveTo>
                <a:cubicBezTo>
                  <a:pt x="214077" y="0"/>
                  <a:pt x="275822" y="61745"/>
                  <a:pt x="275822" y="137911"/>
                </a:cubicBezTo>
                <a:cubicBezTo>
                  <a:pt x="275822" y="195036"/>
                  <a:pt x="241091" y="244048"/>
                  <a:pt x="191592" y="264984"/>
                </a:cubicBezTo>
                <a:lnTo>
                  <a:pt x="189849" y="265336"/>
                </a:lnTo>
                <a:lnTo>
                  <a:pt x="189849" y="1229816"/>
                </a:lnTo>
                <a:lnTo>
                  <a:pt x="191592" y="1230168"/>
                </a:lnTo>
                <a:cubicBezTo>
                  <a:pt x="241091" y="1251104"/>
                  <a:pt x="275822" y="1300117"/>
                  <a:pt x="275822" y="1357241"/>
                </a:cubicBezTo>
                <a:cubicBezTo>
                  <a:pt x="275822" y="1433407"/>
                  <a:pt x="214077" y="1495152"/>
                  <a:pt x="137911" y="1495152"/>
                </a:cubicBezTo>
                <a:cubicBezTo>
                  <a:pt x="61745" y="1495152"/>
                  <a:pt x="0" y="1433407"/>
                  <a:pt x="0" y="1357241"/>
                </a:cubicBezTo>
                <a:cubicBezTo>
                  <a:pt x="0" y="1300117"/>
                  <a:pt x="34731" y="1251104"/>
                  <a:pt x="84230" y="1230168"/>
                </a:cubicBezTo>
                <a:lnTo>
                  <a:pt x="85973" y="1229816"/>
                </a:lnTo>
                <a:lnTo>
                  <a:pt x="85973" y="265336"/>
                </a:lnTo>
                <a:lnTo>
                  <a:pt x="84230" y="264984"/>
                </a:lnTo>
                <a:cubicBezTo>
                  <a:pt x="34731" y="244048"/>
                  <a:pt x="0" y="195036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29" name="Freeform: Shape 328">
            <a:extLst>
              <a:ext uri="{FF2B5EF4-FFF2-40B4-BE49-F238E27FC236}">
                <a16:creationId xmlns:a16="http://schemas.microsoft.com/office/drawing/2014/main" id="{AA0E739D-A15B-4BF8-A967-C5B6598D3239}"/>
              </a:ext>
            </a:extLst>
          </p:cNvPr>
          <p:cNvSpPr/>
          <p:nvPr/>
        </p:nvSpPr>
        <p:spPr>
          <a:xfrm rot="16200000">
            <a:off x="6090196" y="2481410"/>
            <a:ext cx="2675786" cy="1470263"/>
          </a:xfrm>
          <a:custGeom>
            <a:avLst/>
            <a:gdLst>
              <a:gd name="connsiteX0" fmla="*/ 2675786 w 2675786"/>
              <a:gd name="connsiteY0" fmla="*/ 1332352 h 1470263"/>
              <a:gd name="connsiteX1" fmla="*/ 2537875 w 2675786"/>
              <a:gd name="connsiteY1" fmla="*/ 1470263 h 1470263"/>
              <a:gd name="connsiteX2" fmla="*/ 2399964 w 2675786"/>
              <a:gd name="connsiteY2" fmla="*/ 1332352 h 1470263"/>
              <a:gd name="connsiteX3" fmla="*/ 2410792 w 2675786"/>
              <a:gd name="connsiteY3" fmla="*/ 1278719 h 1470263"/>
              <a:gd name="connsiteX4" fmla="*/ 1396137 w 2675786"/>
              <a:gd name="connsiteY4" fmla="*/ 264064 h 1470263"/>
              <a:gd name="connsiteX5" fmla="*/ 1386907 w 2675786"/>
              <a:gd name="connsiteY5" fmla="*/ 270287 h 1470263"/>
              <a:gd name="connsiteX6" fmla="*/ 1333226 w 2675786"/>
              <a:gd name="connsiteY6" fmla="*/ 281125 h 1470263"/>
              <a:gd name="connsiteX7" fmla="*/ 1206153 w 2675786"/>
              <a:gd name="connsiteY7" fmla="*/ 196895 h 1470263"/>
              <a:gd name="connsiteX8" fmla="*/ 1204603 w 2675786"/>
              <a:gd name="connsiteY8" fmla="*/ 189219 h 1470263"/>
              <a:gd name="connsiteX9" fmla="*/ 265464 w 2675786"/>
              <a:gd name="connsiteY9" fmla="*/ 189219 h 1470263"/>
              <a:gd name="connsiteX10" fmla="*/ 264985 w 2675786"/>
              <a:gd name="connsiteY10" fmla="*/ 191592 h 1470263"/>
              <a:gd name="connsiteX11" fmla="*/ 137911 w 2675786"/>
              <a:gd name="connsiteY11" fmla="*/ 275822 h 1470263"/>
              <a:gd name="connsiteX12" fmla="*/ 0 w 2675786"/>
              <a:gd name="connsiteY12" fmla="*/ 137911 h 1470263"/>
              <a:gd name="connsiteX13" fmla="*/ 137911 w 2675786"/>
              <a:gd name="connsiteY13" fmla="*/ 0 h 1470263"/>
              <a:gd name="connsiteX14" fmla="*/ 264985 w 2675786"/>
              <a:gd name="connsiteY14" fmla="*/ 84230 h 1470263"/>
              <a:gd name="connsiteX15" fmla="*/ 265209 w 2675786"/>
              <a:gd name="connsiteY15" fmla="*/ 85343 h 1470263"/>
              <a:gd name="connsiteX16" fmla="*/ 1208978 w 2675786"/>
              <a:gd name="connsiteY16" fmla="*/ 85343 h 1470263"/>
              <a:gd name="connsiteX17" fmla="*/ 1235708 w 2675786"/>
              <a:gd name="connsiteY17" fmla="*/ 45696 h 1470263"/>
              <a:gd name="connsiteX18" fmla="*/ 1333226 w 2675786"/>
              <a:gd name="connsiteY18" fmla="*/ 5303 h 1470263"/>
              <a:gd name="connsiteX19" fmla="*/ 1471137 w 2675786"/>
              <a:gd name="connsiteY19" fmla="*/ 143214 h 1470263"/>
              <a:gd name="connsiteX20" fmla="*/ 1462915 w 2675786"/>
              <a:gd name="connsiteY20" fmla="*/ 183939 h 1470263"/>
              <a:gd name="connsiteX21" fmla="*/ 2484244 w 2675786"/>
              <a:gd name="connsiteY21" fmla="*/ 1205269 h 1470263"/>
              <a:gd name="connsiteX22" fmla="*/ 2537875 w 2675786"/>
              <a:gd name="connsiteY22" fmla="*/ 1194441 h 1470263"/>
              <a:gd name="connsiteX23" fmla="*/ 2675786 w 2675786"/>
              <a:gd name="connsiteY23" fmla="*/ 1332352 h 147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675786" h="1470263">
                <a:moveTo>
                  <a:pt x="2675786" y="1332352"/>
                </a:moveTo>
                <a:cubicBezTo>
                  <a:pt x="2675786" y="1408518"/>
                  <a:pt x="2614041" y="1470263"/>
                  <a:pt x="2537875" y="1470263"/>
                </a:cubicBezTo>
                <a:cubicBezTo>
                  <a:pt x="2461709" y="1470263"/>
                  <a:pt x="2399964" y="1408518"/>
                  <a:pt x="2399964" y="1332352"/>
                </a:cubicBezTo>
                <a:lnTo>
                  <a:pt x="2410792" y="1278719"/>
                </a:lnTo>
                <a:lnTo>
                  <a:pt x="1396137" y="264064"/>
                </a:lnTo>
                <a:lnTo>
                  <a:pt x="1386907" y="270287"/>
                </a:lnTo>
                <a:cubicBezTo>
                  <a:pt x="1370408" y="277266"/>
                  <a:pt x="1352267" y="281125"/>
                  <a:pt x="1333226" y="281125"/>
                </a:cubicBezTo>
                <a:cubicBezTo>
                  <a:pt x="1276101" y="281125"/>
                  <a:pt x="1227089" y="246393"/>
                  <a:pt x="1206153" y="196895"/>
                </a:cubicBezTo>
                <a:lnTo>
                  <a:pt x="1204603" y="189219"/>
                </a:lnTo>
                <a:lnTo>
                  <a:pt x="265464" y="189219"/>
                </a:lnTo>
                <a:lnTo>
                  <a:pt x="264985" y="191592"/>
                </a:lnTo>
                <a:cubicBezTo>
                  <a:pt x="244048" y="241090"/>
                  <a:pt x="195036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ubicBezTo>
                  <a:pt x="195036" y="0"/>
                  <a:pt x="244048" y="34731"/>
                  <a:pt x="264985" y="84230"/>
                </a:cubicBezTo>
                <a:lnTo>
                  <a:pt x="265209" y="85343"/>
                </a:lnTo>
                <a:lnTo>
                  <a:pt x="1208978" y="85343"/>
                </a:lnTo>
                <a:lnTo>
                  <a:pt x="1235708" y="45696"/>
                </a:lnTo>
                <a:cubicBezTo>
                  <a:pt x="1260665" y="20739"/>
                  <a:pt x="1295143" y="5303"/>
                  <a:pt x="1333226" y="5303"/>
                </a:cubicBezTo>
                <a:cubicBezTo>
                  <a:pt x="1409392" y="5303"/>
                  <a:pt x="1471137" y="67048"/>
                  <a:pt x="1471137" y="143214"/>
                </a:cubicBezTo>
                <a:lnTo>
                  <a:pt x="1462915" y="183939"/>
                </a:lnTo>
                <a:lnTo>
                  <a:pt x="2484244" y="1205269"/>
                </a:lnTo>
                <a:lnTo>
                  <a:pt x="2537875" y="1194441"/>
                </a:lnTo>
                <a:cubicBezTo>
                  <a:pt x="2614041" y="1194441"/>
                  <a:pt x="2675786" y="1256186"/>
                  <a:pt x="2675786" y="1332352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id="{AC0C043C-A3D5-40D2-AEFC-46B00BCDFD57}"/>
              </a:ext>
            </a:extLst>
          </p:cNvPr>
          <p:cNvSpPr/>
          <p:nvPr/>
        </p:nvSpPr>
        <p:spPr>
          <a:xfrm rot="16200000">
            <a:off x="9231668" y="1908460"/>
            <a:ext cx="2702020" cy="2656783"/>
          </a:xfrm>
          <a:custGeom>
            <a:avLst/>
            <a:gdLst>
              <a:gd name="connsiteX0" fmla="*/ 2702020 w 2702020"/>
              <a:gd name="connsiteY0" fmla="*/ 2518872 h 2656783"/>
              <a:gd name="connsiteX1" fmla="*/ 2564109 w 2702020"/>
              <a:gd name="connsiteY1" fmla="*/ 2656783 h 2656783"/>
              <a:gd name="connsiteX2" fmla="*/ 2426198 w 2702020"/>
              <a:gd name="connsiteY2" fmla="*/ 2518872 h 2656783"/>
              <a:gd name="connsiteX3" fmla="*/ 2431707 w 2702020"/>
              <a:gd name="connsiteY3" fmla="*/ 2491586 h 2656783"/>
              <a:gd name="connsiteX4" fmla="*/ 199663 w 2702020"/>
              <a:gd name="connsiteY4" fmla="*/ 259543 h 2656783"/>
              <a:gd name="connsiteX5" fmla="*/ 191592 w 2702020"/>
              <a:gd name="connsiteY5" fmla="*/ 264984 h 2656783"/>
              <a:gd name="connsiteX6" fmla="*/ 137911 w 2702020"/>
              <a:gd name="connsiteY6" fmla="*/ 275822 h 2656783"/>
              <a:gd name="connsiteX7" fmla="*/ 0 w 2702020"/>
              <a:gd name="connsiteY7" fmla="*/ 137911 h 2656783"/>
              <a:gd name="connsiteX8" fmla="*/ 137911 w 2702020"/>
              <a:gd name="connsiteY8" fmla="*/ 0 h 2656783"/>
              <a:gd name="connsiteX9" fmla="*/ 275822 w 2702020"/>
              <a:gd name="connsiteY9" fmla="*/ 137911 h 2656783"/>
              <a:gd name="connsiteX10" fmla="*/ 268254 w 2702020"/>
              <a:gd name="connsiteY10" fmla="*/ 175398 h 2656783"/>
              <a:gd name="connsiteX11" fmla="*/ 2495034 w 2702020"/>
              <a:gd name="connsiteY11" fmla="*/ 2402178 h 2656783"/>
              <a:gd name="connsiteX12" fmla="*/ 2510428 w 2702020"/>
              <a:gd name="connsiteY12" fmla="*/ 2391799 h 2656783"/>
              <a:gd name="connsiteX13" fmla="*/ 2564109 w 2702020"/>
              <a:gd name="connsiteY13" fmla="*/ 2380961 h 2656783"/>
              <a:gd name="connsiteX14" fmla="*/ 2702020 w 2702020"/>
              <a:gd name="connsiteY14" fmla="*/ 2518872 h 265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02020" h="2656783">
                <a:moveTo>
                  <a:pt x="2702020" y="2518872"/>
                </a:moveTo>
                <a:cubicBezTo>
                  <a:pt x="2702020" y="2595038"/>
                  <a:pt x="2640275" y="2656783"/>
                  <a:pt x="2564109" y="2656783"/>
                </a:cubicBezTo>
                <a:cubicBezTo>
                  <a:pt x="2487943" y="2656783"/>
                  <a:pt x="2426198" y="2595038"/>
                  <a:pt x="2426198" y="2518872"/>
                </a:cubicBezTo>
                <a:lnTo>
                  <a:pt x="2431707" y="2491586"/>
                </a:lnTo>
                <a:lnTo>
                  <a:pt x="199663" y="259543"/>
                </a:lnTo>
                <a:lnTo>
                  <a:pt x="191592" y="264984"/>
                </a:lnTo>
                <a:cubicBezTo>
                  <a:pt x="175093" y="271963"/>
                  <a:pt x="156953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ubicBezTo>
                  <a:pt x="214077" y="0"/>
                  <a:pt x="275822" y="61745"/>
                  <a:pt x="275822" y="137911"/>
                </a:cubicBezTo>
                <a:lnTo>
                  <a:pt x="268254" y="175398"/>
                </a:lnTo>
                <a:lnTo>
                  <a:pt x="2495034" y="2402178"/>
                </a:lnTo>
                <a:lnTo>
                  <a:pt x="2510428" y="2391799"/>
                </a:lnTo>
                <a:cubicBezTo>
                  <a:pt x="2526927" y="2384820"/>
                  <a:pt x="2545067" y="2380961"/>
                  <a:pt x="2564109" y="2380961"/>
                </a:cubicBezTo>
                <a:cubicBezTo>
                  <a:pt x="2640275" y="2380961"/>
                  <a:pt x="2702020" y="2442706"/>
                  <a:pt x="2702020" y="2518872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C3A06F-FC26-4216-B03D-2CC6D51DA8A6}"/>
              </a:ext>
            </a:extLst>
          </p:cNvPr>
          <p:cNvGrpSpPr/>
          <p:nvPr/>
        </p:nvGrpSpPr>
        <p:grpSpPr>
          <a:xfrm>
            <a:off x="5456118" y="7265068"/>
            <a:ext cx="3718165" cy="566533"/>
            <a:chOff x="4853284" y="7386012"/>
            <a:chExt cx="4520002" cy="68870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68DF480-1AE3-4017-AA1C-77FB61519E7E}"/>
                </a:ext>
              </a:extLst>
            </p:cNvPr>
            <p:cNvGrpSpPr/>
            <p:nvPr/>
          </p:nvGrpSpPr>
          <p:grpSpPr>
            <a:xfrm>
              <a:off x="4853284" y="7627672"/>
              <a:ext cx="944302" cy="205388"/>
              <a:chOff x="11556850" y="641113"/>
              <a:chExt cx="1268133" cy="27582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1BE8C2F-0C47-404C-BF7B-7BD6E0688B96}"/>
                  </a:ext>
                </a:extLst>
              </p:cNvPr>
              <p:cNvSpPr/>
              <p:nvPr/>
            </p:nvSpPr>
            <p:spPr>
              <a:xfrm rot="16200000">
                <a:off x="11556850" y="641113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1576E018-A56C-4DBC-A936-721F7D61DE1C}"/>
                  </a:ext>
                </a:extLst>
              </p:cNvPr>
              <p:cNvSpPr txBox="1"/>
              <p:nvPr/>
            </p:nvSpPr>
            <p:spPr>
              <a:xfrm>
                <a:off x="11858052" y="663609"/>
                <a:ext cx="966931" cy="2308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Action Station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9B7066A-934F-4215-B1A8-8FD3FD0326BB}"/>
                </a:ext>
              </a:extLst>
            </p:cNvPr>
            <p:cNvGrpSpPr/>
            <p:nvPr/>
          </p:nvGrpSpPr>
          <p:grpSpPr>
            <a:xfrm>
              <a:off x="7991676" y="7614950"/>
              <a:ext cx="1381610" cy="230832"/>
              <a:chOff x="11643137" y="1929719"/>
              <a:chExt cx="1855408" cy="30999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7" y="2033091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862CACF-ACA5-4F52-8629-2FF9280B548D}"/>
                  </a:ext>
                </a:extLst>
              </p:cNvPr>
              <p:cNvSpPr txBox="1"/>
              <p:nvPr/>
            </p:nvSpPr>
            <p:spPr>
              <a:xfrm>
                <a:off x="11864196" y="1929719"/>
                <a:ext cx="1634349" cy="30999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Achievement point</a:t>
                </a: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6661462" y="7644423"/>
              <a:ext cx="796410" cy="17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sz="900" dirty="0"/>
                <a:t>Transfer Station</a:t>
              </a: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013E4E-7806-4BB6-98EA-2F012C0F1F09}"/>
                </a:ext>
              </a:extLst>
            </p:cNvPr>
            <p:cNvSpPr/>
            <p:nvPr/>
          </p:nvSpPr>
          <p:spPr>
            <a:xfrm>
              <a:off x="6410304" y="7386012"/>
              <a:ext cx="282653" cy="688708"/>
            </a:xfrm>
            <a:custGeom>
              <a:avLst/>
              <a:gdLst>
                <a:gd name="connsiteX0" fmla="*/ 144742 w 282653"/>
                <a:gd name="connsiteY0" fmla="*/ 0 h 688708"/>
                <a:gd name="connsiteX1" fmla="*/ 282653 w 282653"/>
                <a:gd name="connsiteY1" fmla="*/ 137911 h 688708"/>
                <a:gd name="connsiteX2" fmla="*/ 198423 w 282653"/>
                <a:gd name="connsiteY2" fmla="*/ 264985 h 688708"/>
                <a:gd name="connsiteX3" fmla="*/ 195107 w 282653"/>
                <a:gd name="connsiteY3" fmla="*/ 265654 h 688708"/>
                <a:gd name="connsiteX4" fmla="*/ 195107 w 282653"/>
                <a:gd name="connsiteY4" fmla="*/ 426094 h 688708"/>
                <a:gd name="connsiteX5" fmla="*/ 235429 w 282653"/>
                <a:gd name="connsiteY5" fmla="*/ 453280 h 688708"/>
                <a:gd name="connsiteX6" fmla="*/ 275822 w 282653"/>
                <a:gd name="connsiteY6" fmla="*/ 550797 h 688708"/>
                <a:gd name="connsiteX7" fmla="*/ 137911 w 282653"/>
                <a:gd name="connsiteY7" fmla="*/ 688708 h 688708"/>
                <a:gd name="connsiteX8" fmla="*/ 0 w 282653"/>
                <a:gd name="connsiteY8" fmla="*/ 550797 h 688708"/>
                <a:gd name="connsiteX9" fmla="*/ 40393 w 282653"/>
                <a:gd name="connsiteY9" fmla="*/ 453280 h 688708"/>
                <a:gd name="connsiteX10" fmla="*/ 81155 w 282653"/>
                <a:gd name="connsiteY10" fmla="*/ 425797 h 688708"/>
                <a:gd name="connsiteX11" fmla="*/ 81155 w 282653"/>
                <a:gd name="connsiteY11" fmla="*/ 258306 h 688708"/>
                <a:gd name="connsiteX12" fmla="*/ 47224 w 282653"/>
                <a:gd name="connsiteY12" fmla="*/ 235429 h 688708"/>
                <a:gd name="connsiteX13" fmla="*/ 6831 w 282653"/>
                <a:gd name="connsiteY13" fmla="*/ 137911 h 688708"/>
                <a:gd name="connsiteX14" fmla="*/ 144742 w 282653"/>
                <a:gd name="connsiteY14" fmla="*/ 0 h 68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653" h="688708">
                  <a:moveTo>
                    <a:pt x="144742" y="0"/>
                  </a:moveTo>
                  <a:cubicBezTo>
                    <a:pt x="220908" y="0"/>
                    <a:pt x="282653" y="61745"/>
                    <a:pt x="282653" y="137911"/>
                  </a:cubicBezTo>
                  <a:cubicBezTo>
                    <a:pt x="282653" y="195036"/>
                    <a:pt x="247922" y="244048"/>
                    <a:pt x="198423" y="264985"/>
                  </a:cubicBezTo>
                  <a:lnTo>
                    <a:pt x="195107" y="265654"/>
                  </a:lnTo>
                  <a:lnTo>
                    <a:pt x="195107" y="426094"/>
                  </a:lnTo>
                  <a:lnTo>
                    <a:pt x="235429" y="453280"/>
                  </a:lnTo>
                  <a:cubicBezTo>
                    <a:pt x="260386" y="478237"/>
                    <a:pt x="275822" y="512714"/>
                    <a:pt x="275822" y="550797"/>
                  </a:cubicBezTo>
                  <a:cubicBezTo>
                    <a:pt x="275822" y="626963"/>
                    <a:pt x="214077" y="688708"/>
                    <a:pt x="137911" y="688708"/>
                  </a:cubicBezTo>
                  <a:cubicBezTo>
                    <a:pt x="61745" y="688708"/>
                    <a:pt x="0" y="626963"/>
                    <a:pt x="0" y="550797"/>
                  </a:cubicBezTo>
                  <a:cubicBezTo>
                    <a:pt x="0" y="512714"/>
                    <a:pt x="15436" y="478237"/>
                    <a:pt x="40393" y="453280"/>
                  </a:cubicBezTo>
                  <a:lnTo>
                    <a:pt x="81155" y="425797"/>
                  </a:lnTo>
                  <a:lnTo>
                    <a:pt x="81155" y="258306"/>
                  </a:lnTo>
                  <a:lnTo>
                    <a:pt x="47224" y="235429"/>
                  </a:lnTo>
                  <a:cubicBezTo>
                    <a:pt x="22267" y="210472"/>
                    <a:pt x="6831" y="175994"/>
                    <a:pt x="6831" y="137911"/>
                  </a:cubicBezTo>
                  <a:cubicBezTo>
                    <a:pt x="6831" y="61745"/>
                    <a:pt x="68576" y="0"/>
                    <a:pt x="14474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sp>
        <p:nvSpPr>
          <p:cNvPr id="340" name="TextBox 339">
            <a:extLst>
              <a:ext uri="{FF2B5EF4-FFF2-40B4-BE49-F238E27FC236}">
                <a16:creationId xmlns:a16="http://schemas.microsoft.com/office/drawing/2014/main" id="{E01BADC5-BBE2-4143-95F0-BBE294792F3C}"/>
              </a:ext>
            </a:extLst>
          </p:cNvPr>
          <p:cNvSpPr txBox="1"/>
          <p:nvPr/>
        </p:nvSpPr>
        <p:spPr>
          <a:xfrm rot="18900000">
            <a:off x="9540506" y="3124337"/>
            <a:ext cx="15311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900" b="1" i="1"/>
            </a:lvl1pPr>
          </a:lstStyle>
          <a:p>
            <a:r>
              <a:rPr lang="en-GB" b="0" dirty="0"/>
              <a:t>Create summary playbook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DFA1924-E5D5-48B8-AD04-F4DD083520CC}"/>
              </a:ext>
            </a:extLst>
          </p:cNvPr>
          <p:cNvGrpSpPr/>
          <p:nvPr/>
        </p:nvGrpSpPr>
        <p:grpSpPr>
          <a:xfrm>
            <a:off x="11404389" y="2915885"/>
            <a:ext cx="1097358" cy="512078"/>
            <a:chOff x="9480346" y="3616435"/>
            <a:chExt cx="1924492" cy="89805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4FD0AED4-6AA1-4822-A9DA-7EEB71666E1F}"/>
                </a:ext>
              </a:extLst>
            </p:cNvPr>
            <p:cNvGrpSpPr/>
            <p:nvPr/>
          </p:nvGrpSpPr>
          <p:grpSpPr>
            <a:xfrm>
              <a:off x="9480346" y="3616435"/>
              <a:ext cx="1924492" cy="612695"/>
              <a:chOff x="9475224" y="3616435"/>
              <a:chExt cx="1924492" cy="612695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96F8CFF3-906A-47CF-8BE7-3D8CACF9AE3B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85" name="Arc 184">
                  <a:extLst>
                    <a:ext uri="{FF2B5EF4-FFF2-40B4-BE49-F238E27FC236}">
                      <a16:creationId xmlns:a16="http://schemas.microsoft.com/office/drawing/2014/main" id="{0F023055-4144-4492-AAF2-8BFB603B67F2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6" name="Arc 185">
                  <a:extLst>
                    <a:ext uri="{FF2B5EF4-FFF2-40B4-BE49-F238E27FC236}">
                      <a16:creationId xmlns:a16="http://schemas.microsoft.com/office/drawing/2014/main" id="{4379E7BB-8C63-42BF-9EC4-FE5A9A419F00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7" name="Arc 186">
                  <a:extLst>
                    <a:ext uri="{FF2B5EF4-FFF2-40B4-BE49-F238E27FC236}">
                      <a16:creationId xmlns:a16="http://schemas.microsoft.com/office/drawing/2014/main" id="{D6A9822E-50A5-4926-B759-B9AB3A9637F6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8" name="Arc 187">
                  <a:extLst>
                    <a:ext uri="{FF2B5EF4-FFF2-40B4-BE49-F238E27FC236}">
                      <a16:creationId xmlns:a16="http://schemas.microsoft.com/office/drawing/2014/main" id="{795840AF-B932-4C07-94F7-3D907707DF60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A8375DA8-CA2C-4960-A6C3-F550EFA99BD7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79" name="Arc 178">
                  <a:extLst>
                    <a:ext uri="{FF2B5EF4-FFF2-40B4-BE49-F238E27FC236}">
                      <a16:creationId xmlns:a16="http://schemas.microsoft.com/office/drawing/2014/main" id="{D1C3D950-33B9-489A-96B7-C4FC5C138313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0" name="Arc 179">
                  <a:extLst>
                    <a:ext uri="{FF2B5EF4-FFF2-40B4-BE49-F238E27FC236}">
                      <a16:creationId xmlns:a16="http://schemas.microsoft.com/office/drawing/2014/main" id="{FC5B7437-C2EF-4C5B-99A0-31512A9524B9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3" name="Arc 182">
                  <a:extLst>
                    <a:ext uri="{FF2B5EF4-FFF2-40B4-BE49-F238E27FC236}">
                      <a16:creationId xmlns:a16="http://schemas.microsoft.com/office/drawing/2014/main" id="{337B2F2B-DB18-4B73-BFD6-60BE6FCE9A51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C43D555-003A-4B1A-81F4-1F28663BCAAC}"/>
                </a:ext>
              </a:extLst>
            </p:cNvPr>
            <p:cNvGrpSpPr/>
            <p:nvPr/>
          </p:nvGrpSpPr>
          <p:grpSpPr>
            <a:xfrm>
              <a:off x="9480346" y="3759116"/>
              <a:ext cx="1924492" cy="612695"/>
              <a:chOff x="9475224" y="3616435"/>
              <a:chExt cx="1924492" cy="612695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94F5E91A-9E45-444B-822A-1849ABDC8135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72" name="Arc 171">
                  <a:extLst>
                    <a:ext uri="{FF2B5EF4-FFF2-40B4-BE49-F238E27FC236}">
                      <a16:creationId xmlns:a16="http://schemas.microsoft.com/office/drawing/2014/main" id="{56BBF3CF-B69D-4859-8971-371ACF4F0264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4" name="Arc 173">
                  <a:extLst>
                    <a:ext uri="{FF2B5EF4-FFF2-40B4-BE49-F238E27FC236}">
                      <a16:creationId xmlns:a16="http://schemas.microsoft.com/office/drawing/2014/main" id="{B063C091-4E99-4016-BF04-C61FBCFC01CD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5" name="Arc 174">
                  <a:extLst>
                    <a:ext uri="{FF2B5EF4-FFF2-40B4-BE49-F238E27FC236}">
                      <a16:creationId xmlns:a16="http://schemas.microsoft.com/office/drawing/2014/main" id="{8EA6EB3F-2E4B-47D3-BA91-331C042A7043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6" name="Arc 175">
                  <a:extLst>
                    <a:ext uri="{FF2B5EF4-FFF2-40B4-BE49-F238E27FC236}">
                      <a16:creationId xmlns:a16="http://schemas.microsoft.com/office/drawing/2014/main" id="{788074AE-9DB6-42D1-BA7F-12D9CB2E8CE2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363A3681-F59F-4C8B-81D0-D083BA15F591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69" name="Arc 168">
                  <a:extLst>
                    <a:ext uri="{FF2B5EF4-FFF2-40B4-BE49-F238E27FC236}">
                      <a16:creationId xmlns:a16="http://schemas.microsoft.com/office/drawing/2014/main" id="{6954A415-7C40-4298-AB86-18DDEFA4EB4A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0" name="Arc 169">
                  <a:extLst>
                    <a:ext uri="{FF2B5EF4-FFF2-40B4-BE49-F238E27FC236}">
                      <a16:creationId xmlns:a16="http://schemas.microsoft.com/office/drawing/2014/main" id="{F4E55BE6-8885-45A4-9765-BEF949B0C02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1" name="Arc 170">
                  <a:extLst>
                    <a:ext uri="{FF2B5EF4-FFF2-40B4-BE49-F238E27FC236}">
                      <a16:creationId xmlns:a16="http://schemas.microsoft.com/office/drawing/2014/main" id="{50B38077-7EA9-4C5D-92F5-7A2EF5D4C8A5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97D8CF49-0AE5-49F3-A6F3-23B07D3CC528}"/>
                </a:ext>
              </a:extLst>
            </p:cNvPr>
            <p:cNvGrpSpPr/>
            <p:nvPr/>
          </p:nvGrpSpPr>
          <p:grpSpPr>
            <a:xfrm>
              <a:off x="9480346" y="3901797"/>
              <a:ext cx="1924492" cy="612695"/>
              <a:chOff x="9475224" y="3616435"/>
              <a:chExt cx="1924492" cy="612695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D010C2AB-EC27-447C-BD92-D9107E71E328}"/>
                  </a:ext>
                </a:extLst>
              </p:cNvPr>
              <p:cNvGrpSpPr/>
              <p:nvPr/>
            </p:nvGrpSpPr>
            <p:grpSpPr>
              <a:xfrm>
                <a:off x="9475224" y="3634740"/>
                <a:ext cx="1144006" cy="594390"/>
                <a:chOff x="9475224" y="3017706"/>
                <a:chExt cx="2331594" cy="1211424"/>
              </a:xfrm>
            </p:grpSpPr>
            <p:sp>
              <p:nvSpPr>
                <p:cNvPr id="138" name="Arc 137">
                  <a:extLst>
                    <a:ext uri="{FF2B5EF4-FFF2-40B4-BE49-F238E27FC236}">
                      <a16:creationId xmlns:a16="http://schemas.microsoft.com/office/drawing/2014/main" id="{44D6C923-6C52-45FC-B714-EEE8CD81E010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9" name="Arc 138">
                  <a:extLst>
                    <a:ext uri="{FF2B5EF4-FFF2-40B4-BE49-F238E27FC236}">
                      <a16:creationId xmlns:a16="http://schemas.microsoft.com/office/drawing/2014/main" id="{1140A992-3C9C-4459-9C33-C53A9012825B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Arc 140">
                  <a:extLst>
                    <a:ext uri="{FF2B5EF4-FFF2-40B4-BE49-F238E27FC236}">
                      <a16:creationId xmlns:a16="http://schemas.microsoft.com/office/drawing/2014/main" id="{9DB5ACB4-C637-457F-8724-BAC6205DFBD4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2" name="Arc 141">
                  <a:extLst>
                    <a:ext uri="{FF2B5EF4-FFF2-40B4-BE49-F238E27FC236}">
                      <a16:creationId xmlns:a16="http://schemas.microsoft.com/office/drawing/2014/main" id="{E0E7FE9D-AA2D-46DE-ADF9-0E7B42DE08FE}"/>
                    </a:ext>
                  </a:extLst>
                </p:cNvPr>
                <p:cNvSpPr/>
                <p:nvPr/>
              </p:nvSpPr>
              <p:spPr>
                <a:xfrm rot="19043479">
                  <a:off x="11086810" y="3491809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49328095-578C-4937-9B37-9EB7F21AB0E6}"/>
                  </a:ext>
                </a:extLst>
              </p:cNvPr>
              <p:cNvGrpSpPr/>
              <p:nvPr/>
            </p:nvGrpSpPr>
            <p:grpSpPr>
              <a:xfrm>
                <a:off x="10522333" y="3616435"/>
                <a:ext cx="877383" cy="594390"/>
                <a:chOff x="9475224" y="3017706"/>
                <a:chExt cx="1788190" cy="1211424"/>
              </a:xfrm>
            </p:grpSpPr>
            <p:sp>
              <p:nvSpPr>
                <p:cNvPr id="126" name="Arc 125">
                  <a:extLst>
                    <a:ext uri="{FF2B5EF4-FFF2-40B4-BE49-F238E27FC236}">
                      <a16:creationId xmlns:a16="http://schemas.microsoft.com/office/drawing/2014/main" id="{B48AAAD7-1FD7-420C-BD1B-DEA958AFAD58}"/>
                    </a:ext>
                  </a:extLst>
                </p:cNvPr>
                <p:cNvSpPr/>
                <p:nvPr/>
              </p:nvSpPr>
              <p:spPr>
                <a:xfrm rot="7911448">
                  <a:off x="9475224" y="3034788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4" name="Arc 133">
                  <a:extLst>
                    <a:ext uri="{FF2B5EF4-FFF2-40B4-BE49-F238E27FC236}">
                      <a16:creationId xmlns:a16="http://schemas.microsoft.com/office/drawing/2014/main" id="{D95E8923-F400-4FE5-8547-13491B302A02}"/>
                    </a:ext>
                  </a:extLst>
                </p:cNvPr>
                <p:cNvSpPr/>
                <p:nvPr/>
              </p:nvSpPr>
              <p:spPr>
                <a:xfrm rot="19043479">
                  <a:off x="10017982" y="3509122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6" name="Arc 135">
                  <a:extLst>
                    <a:ext uri="{FF2B5EF4-FFF2-40B4-BE49-F238E27FC236}">
                      <a16:creationId xmlns:a16="http://schemas.microsoft.com/office/drawing/2014/main" id="{02FC8AD7-08E4-4622-BB97-75CE665AA1B9}"/>
                    </a:ext>
                  </a:extLst>
                </p:cNvPr>
                <p:cNvSpPr/>
                <p:nvPr/>
              </p:nvSpPr>
              <p:spPr>
                <a:xfrm rot="7911448">
                  <a:off x="10543406" y="3017706"/>
                  <a:ext cx="720008" cy="720008"/>
                </a:xfrm>
                <a:prstGeom prst="arc">
                  <a:avLst/>
                </a:prstGeom>
                <a:ln w="38100" cap="sq"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189" name="Freeform 121">
            <a:extLst>
              <a:ext uri="{FF2B5EF4-FFF2-40B4-BE49-F238E27FC236}">
                <a16:creationId xmlns:a16="http://schemas.microsoft.com/office/drawing/2014/main" id="{5143EACF-DA0D-46A3-87AA-1A174AC90D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37448" y="3119471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13AD1CC-C06E-4A42-BA4C-69C484DC0B1F}"/>
              </a:ext>
            </a:extLst>
          </p:cNvPr>
          <p:cNvGrpSpPr>
            <a:grpSpLocks noChangeAspect="1"/>
          </p:cNvGrpSpPr>
          <p:nvPr/>
        </p:nvGrpSpPr>
        <p:grpSpPr>
          <a:xfrm>
            <a:off x="4083349" y="4308421"/>
            <a:ext cx="270000" cy="270000"/>
            <a:chOff x="8373533" y="48106486"/>
            <a:chExt cx="822325" cy="822325"/>
          </a:xfrm>
          <a:solidFill>
            <a:schemeClr val="tx1"/>
          </a:solidFill>
        </p:grpSpPr>
        <p:sp>
          <p:nvSpPr>
            <p:cNvPr id="191" name="Freeform 74">
              <a:extLst>
                <a:ext uri="{FF2B5EF4-FFF2-40B4-BE49-F238E27FC236}">
                  <a16:creationId xmlns:a16="http://schemas.microsoft.com/office/drawing/2014/main" id="{CB3F99DC-67BD-431F-BC93-9CE93300F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75">
              <a:extLst>
                <a:ext uri="{FF2B5EF4-FFF2-40B4-BE49-F238E27FC236}">
                  <a16:creationId xmlns:a16="http://schemas.microsoft.com/office/drawing/2014/main" id="{7DC43815-BC8E-4540-B9E4-EA0423F6D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Oval 76">
              <a:extLst>
                <a:ext uri="{FF2B5EF4-FFF2-40B4-BE49-F238E27FC236}">
                  <a16:creationId xmlns:a16="http://schemas.microsoft.com/office/drawing/2014/main" id="{F7462496-C6E5-4643-A9AB-D47CDF3A5B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94A13931-A98F-415B-9EE2-86417EE76851}"/>
              </a:ext>
            </a:extLst>
          </p:cNvPr>
          <p:cNvGrpSpPr>
            <a:grpSpLocks/>
          </p:cNvGrpSpPr>
          <p:nvPr/>
        </p:nvGrpSpPr>
        <p:grpSpPr>
          <a:xfrm>
            <a:off x="209374" y="5549466"/>
            <a:ext cx="270000" cy="270000"/>
            <a:chOff x="9857502" y="48105692"/>
            <a:chExt cx="822325" cy="823912"/>
          </a:xfrm>
          <a:solidFill>
            <a:schemeClr val="tx1"/>
          </a:solidFill>
        </p:grpSpPr>
        <p:sp>
          <p:nvSpPr>
            <p:cNvPr id="195" name="Freeform 80">
              <a:extLst>
                <a:ext uri="{FF2B5EF4-FFF2-40B4-BE49-F238E27FC236}">
                  <a16:creationId xmlns:a16="http://schemas.microsoft.com/office/drawing/2014/main" id="{9BE89F4A-E198-4C8E-9105-640B5192F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81">
              <a:extLst>
                <a:ext uri="{FF2B5EF4-FFF2-40B4-BE49-F238E27FC236}">
                  <a16:creationId xmlns:a16="http://schemas.microsoft.com/office/drawing/2014/main" id="{61EC4B7B-1578-4232-BC9D-9D8C364C6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Rectangle 82">
              <a:extLst>
                <a:ext uri="{FF2B5EF4-FFF2-40B4-BE49-F238E27FC236}">
                  <a16:creationId xmlns:a16="http://schemas.microsoft.com/office/drawing/2014/main" id="{9C108D51-AEB0-43E0-9903-575CD1CD9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8" name="Freeform 96">
            <a:extLst>
              <a:ext uri="{FF2B5EF4-FFF2-40B4-BE49-F238E27FC236}">
                <a16:creationId xmlns:a16="http://schemas.microsoft.com/office/drawing/2014/main" id="{D5A0ECCF-5B19-4542-8333-6357F92F676D}"/>
              </a:ext>
            </a:extLst>
          </p:cNvPr>
          <p:cNvSpPr>
            <a:spLocks noEditPoints="1"/>
          </p:cNvSpPr>
          <p:nvPr/>
        </p:nvSpPr>
        <p:spPr bwMode="auto">
          <a:xfrm>
            <a:off x="226916" y="6731474"/>
            <a:ext cx="270000" cy="270000"/>
          </a:xfrm>
          <a:custGeom>
            <a:avLst/>
            <a:gdLst>
              <a:gd name="T0" fmla="*/ 1152 w 1152"/>
              <a:gd name="T1" fmla="*/ 336 h 1152"/>
              <a:gd name="T2" fmla="*/ 1062 w 1152"/>
              <a:gd name="T3" fmla="*/ 312 h 1152"/>
              <a:gd name="T4" fmla="*/ 774 w 1152"/>
              <a:gd name="T5" fmla="*/ 168 h 1152"/>
              <a:gd name="T6" fmla="*/ 1104 w 1152"/>
              <a:gd name="T7" fmla="*/ 192 h 1152"/>
              <a:gd name="T8" fmla="*/ 1104 w 1152"/>
              <a:gd name="T9" fmla="*/ 96 h 1152"/>
              <a:gd name="T10" fmla="*/ 731 w 1152"/>
              <a:gd name="T11" fmla="*/ 120 h 1152"/>
              <a:gd name="T12" fmla="*/ 0 w 1152"/>
              <a:gd name="T13" fmla="*/ 432 h 1152"/>
              <a:gd name="T14" fmla="*/ 336 w 1152"/>
              <a:gd name="T15" fmla="*/ 912 h 1152"/>
              <a:gd name="T16" fmla="*/ 768 w 1152"/>
              <a:gd name="T17" fmla="*/ 1152 h 1152"/>
              <a:gd name="T18" fmla="*/ 847 w 1152"/>
              <a:gd name="T19" fmla="*/ 552 h 1152"/>
              <a:gd name="T20" fmla="*/ 1104 w 1152"/>
              <a:gd name="T21" fmla="*/ 576 h 1152"/>
              <a:gd name="T22" fmla="*/ 1104 w 1152"/>
              <a:gd name="T23" fmla="*/ 480 h 1152"/>
              <a:gd name="T24" fmla="*/ 858 w 1152"/>
              <a:gd name="T25" fmla="*/ 504 h 1152"/>
              <a:gd name="T26" fmla="*/ 858 w 1152"/>
              <a:gd name="T27" fmla="*/ 360 h 1152"/>
              <a:gd name="T28" fmla="*/ 1104 w 1152"/>
              <a:gd name="T29" fmla="*/ 384 h 1152"/>
              <a:gd name="T30" fmla="*/ 760 w 1152"/>
              <a:gd name="T31" fmla="*/ 504 h 1152"/>
              <a:gd name="T32" fmla="*/ 670 w 1152"/>
              <a:gd name="T33" fmla="*/ 444 h 1152"/>
              <a:gd name="T34" fmla="*/ 624 w 1152"/>
              <a:gd name="T35" fmla="*/ 384 h 1152"/>
              <a:gd name="T36" fmla="*/ 624 w 1152"/>
              <a:gd name="T37" fmla="*/ 480 h 1152"/>
              <a:gd name="T38" fmla="*/ 710 w 1152"/>
              <a:gd name="T39" fmla="*/ 552 h 1152"/>
              <a:gd name="T40" fmla="*/ 670 w 1152"/>
              <a:gd name="T41" fmla="*/ 670 h 1152"/>
              <a:gd name="T42" fmla="*/ 96 w 1152"/>
              <a:gd name="T43" fmla="*/ 432 h 1152"/>
              <a:gd name="T44" fmla="*/ 596 w 1152"/>
              <a:gd name="T45" fmla="*/ 139 h 1152"/>
              <a:gd name="T46" fmla="*/ 528 w 1152"/>
              <a:gd name="T47" fmla="*/ 192 h 1152"/>
              <a:gd name="T48" fmla="*/ 528 w 1152"/>
              <a:gd name="T49" fmla="*/ 288 h 1152"/>
              <a:gd name="T50" fmla="*/ 574 w 1152"/>
              <a:gd name="T51" fmla="*/ 228 h 1152"/>
              <a:gd name="T52" fmla="*/ 640 w 1152"/>
              <a:gd name="T53" fmla="*/ 168 h 1152"/>
              <a:gd name="T54" fmla="*/ 442 w 1152"/>
              <a:gd name="T55" fmla="*/ 312 h 1152"/>
              <a:gd name="T56" fmla="*/ 384 w 1152"/>
              <a:gd name="T57" fmla="*/ 240 h 1152"/>
              <a:gd name="T58" fmla="*/ 288 w 1152"/>
              <a:gd name="T59" fmla="*/ 240 h 1152"/>
              <a:gd name="T60" fmla="*/ 348 w 1152"/>
              <a:gd name="T61" fmla="*/ 286 h 1152"/>
              <a:gd name="T62" fmla="*/ 760 w 1152"/>
              <a:gd name="T63" fmla="*/ 36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152">
                <a:moveTo>
                  <a:pt x="1104" y="384"/>
                </a:moveTo>
                <a:cubicBezTo>
                  <a:pt x="1131" y="384"/>
                  <a:pt x="1152" y="363"/>
                  <a:pt x="1152" y="336"/>
                </a:cubicBezTo>
                <a:cubicBezTo>
                  <a:pt x="1152" y="309"/>
                  <a:pt x="1131" y="288"/>
                  <a:pt x="1104" y="288"/>
                </a:cubicBezTo>
                <a:cubicBezTo>
                  <a:pt x="1086" y="288"/>
                  <a:pt x="1071" y="298"/>
                  <a:pt x="1062" y="312"/>
                </a:cubicBezTo>
                <a:cubicBezTo>
                  <a:pt x="847" y="312"/>
                  <a:pt x="847" y="312"/>
                  <a:pt x="847" y="312"/>
                </a:cubicBezTo>
                <a:cubicBezTo>
                  <a:pt x="832" y="259"/>
                  <a:pt x="807" y="210"/>
                  <a:pt x="774" y="168"/>
                </a:cubicBezTo>
                <a:cubicBezTo>
                  <a:pt x="1062" y="168"/>
                  <a:pt x="1062" y="168"/>
                  <a:pt x="1062" y="168"/>
                </a:cubicBezTo>
                <a:cubicBezTo>
                  <a:pt x="1071" y="182"/>
                  <a:pt x="1086" y="192"/>
                  <a:pt x="1104" y="192"/>
                </a:cubicBezTo>
                <a:cubicBezTo>
                  <a:pt x="1131" y="192"/>
                  <a:pt x="1152" y="171"/>
                  <a:pt x="1152" y="144"/>
                </a:cubicBezTo>
                <a:cubicBezTo>
                  <a:pt x="1152" y="117"/>
                  <a:pt x="1131" y="96"/>
                  <a:pt x="1104" y="96"/>
                </a:cubicBezTo>
                <a:cubicBezTo>
                  <a:pt x="1086" y="96"/>
                  <a:pt x="1071" y="106"/>
                  <a:pt x="1062" y="120"/>
                </a:cubicBezTo>
                <a:cubicBezTo>
                  <a:pt x="731" y="120"/>
                  <a:pt x="731" y="120"/>
                  <a:pt x="731" y="120"/>
                </a:cubicBezTo>
                <a:cubicBezTo>
                  <a:pt x="653" y="46"/>
                  <a:pt x="548" y="0"/>
                  <a:pt x="432" y="0"/>
                </a:cubicBezTo>
                <a:cubicBezTo>
                  <a:pt x="193" y="0"/>
                  <a:pt x="0" y="193"/>
                  <a:pt x="0" y="432"/>
                </a:cubicBezTo>
                <a:cubicBezTo>
                  <a:pt x="0" y="912"/>
                  <a:pt x="0" y="912"/>
                  <a:pt x="0" y="912"/>
                </a:cubicBezTo>
                <a:cubicBezTo>
                  <a:pt x="336" y="912"/>
                  <a:pt x="336" y="912"/>
                  <a:pt x="336" y="912"/>
                </a:cubicBezTo>
                <a:cubicBezTo>
                  <a:pt x="336" y="1152"/>
                  <a:pt x="336" y="1152"/>
                  <a:pt x="336" y="1152"/>
                </a:cubicBezTo>
                <a:cubicBezTo>
                  <a:pt x="768" y="1152"/>
                  <a:pt x="768" y="1152"/>
                  <a:pt x="768" y="1152"/>
                </a:cubicBezTo>
                <a:cubicBezTo>
                  <a:pt x="768" y="704"/>
                  <a:pt x="768" y="704"/>
                  <a:pt x="768" y="704"/>
                </a:cubicBezTo>
                <a:cubicBezTo>
                  <a:pt x="804" y="659"/>
                  <a:pt x="831" y="608"/>
                  <a:pt x="847" y="552"/>
                </a:cubicBezTo>
                <a:cubicBezTo>
                  <a:pt x="1062" y="552"/>
                  <a:pt x="1062" y="552"/>
                  <a:pt x="1062" y="552"/>
                </a:cubicBezTo>
                <a:cubicBezTo>
                  <a:pt x="1071" y="566"/>
                  <a:pt x="1086" y="576"/>
                  <a:pt x="1104" y="576"/>
                </a:cubicBezTo>
                <a:cubicBezTo>
                  <a:pt x="1131" y="576"/>
                  <a:pt x="1152" y="555"/>
                  <a:pt x="1152" y="528"/>
                </a:cubicBezTo>
                <a:cubicBezTo>
                  <a:pt x="1152" y="501"/>
                  <a:pt x="1131" y="480"/>
                  <a:pt x="1104" y="480"/>
                </a:cubicBezTo>
                <a:cubicBezTo>
                  <a:pt x="1086" y="480"/>
                  <a:pt x="1071" y="490"/>
                  <a:pt x="1062" y="504"/>
                </a:cubicBezTo>
                <a:cubicBezTo>
                  <a:pt x="858" y="504"/>
                  <a:pt x="858" y="504"/>
                  <a:pt x="858" y="504"/>
                </a:cubicBezTo>
                <a:cubicBezTo>
                  <a:pt x="862" y="481"/>
                  <a:pt x="864" y="457"/>
                  <a:pt x="864" y="432"/>
                </a:cubicBezTo>
                <a:cubicBezTo>
                  <a:pt x="864" y="407"/>
                  <a:pt x="862" y="383"/>
                  <a:pt x="858" y="360"/>
                </a:cubicBezTo>
                <a:cubicBezTo>
                  <a:pt x="1062" y="360"/>
                  <a:pt x="1062" y="360"/>
                  <a:pt x="1062" y="360"/>
                </a:cubicBezTo>
                <a:cubicBezTo>
                  <a:pt x="1071" y="374"/>
                  <a:pt x="1086" y="384"/>
                  <a:pt x="1104" y="384"/>
                </a:cubicBezTo>
                <a:close/>
                <a:moveTo>
                  <a:pt x="768" y="432"/>
                </a:moveTo>
                <a:cubicBezTo>
                  <a:pt x="768" y="457"/>
                  <a:pt x="765" y="481"/>
                  <a:pt x="760" y="504"/>
                </a:cubicBezTo>
                <a:cubicBezTo>
                  <a:pt x="730" y="504"/>
                  <a:pt x="730" y="504"/>
                  <a:pt x="730" y="504"/>
                </a:cubicBezTo>
                <a:cubicBezTo>
                  <a:pt x="670" y="444"/>
                  <a:pt x="670" y="444"/>
                  <a:pt x="670" y="444"/>
                </a:cubicBezTo>
                <a:cubicBezTo>
                  <a:pt x="671" y="440"/>
                  <a:pt x="672" y="436"/>
                  <a:pt x="672" y="432"/>
                </a:cubicBezTo>
                <a:cubicBezTo>
                  <a:pt x="672" y="405"/>
                  <a:pt x="651" y="384"/>
                  <a:pt x="624" y="384"/>
                </a:cubicBezTo>
                <a:cubicBezTo>
                  <a:pt x="597" y="384"/>
                  <a:pt x="576" y="405"/>
                  <a:pt x="576" y="432"/>
                </a:cubicBezTo>
                <a:cubicBezTo>
                  <a:pt x="576" y="459"/>
                  <a:pt x="597" y="480"/>
                  <a:pt x="624" y="480"/>
                </a:cubicBezTo>
                <a:cubicBezTo>
                  <a:pt x="628" y="480"/>
                  <a:pt x="632" y="479"/>
                  <a:pt x="636" y="478"/>
                </a:cubicBezTo>
                <a:cubicBezTo>
                  <a:pt x="710" y="552"/>
                  <a:pt x="710" y="552"/>
                  <a:pt x="710" y="552"/>
                </a:cubicBezTo>
                <a:cubicBezTo>
                  <a:pt x="746" y="552"/>
                  <a:pt x="746" y="552"/>
                  <a:pt x="746" y="552"/>
                </a:cubicBezTo>
                <a:cubicBezTo>
                  <a:pt x="729" y="597"/>
                  <a:pt x="703" y="636"/>
                  <a:pt x="670" y="670"/>
                </a:cubicBezTo>
                <a:cubicBezTo>
                  <a:pt x="432" y="432"/>
                  <a:pt x="432" y="432"/>
                  <a:pt x="432" y="432"/>
                </a:cubicBezTo>
                <a:cubicBezTo>
                  <a:pt x="96" y="432"/>
                  <a:pt x="96" y="432"/>
                  <a:pt x="96" y="432"/>
                </a:cubicBezTo>
                <a:cubicBezTo>
                  <a:pt x="96" y="246"/>
                  <a:pt x="246" y="96"/>
                  <a:pt x="432" y="96"/>
                </a:cubicBezTo>
                <a:cubicBezTo>
                  <a:pt x="491" y="96"/>
                  <a:pt x="547" y="111"/>
                  <a:pt x="596" y="139"/>
                </a:cubicBezTo>
                <a:cubicBezTo>
                  <a:pt x="540" y="194"/>
                  <a:pt x="540" y="194"/>
                  <a:pt x="540" y="194"/>
                </a:cubicBezTo>
                <a:cubicBezTo>
                  <a:pt x="536" y="193"/>
                  <a:pt x="532" y="192"/>
                  <a:pt x="528" y="192"/>
                </a:cubicBezTo>
                <a:cubicBezTo>
                  <a:pt x="501" y="192"/>
                  <a:pt x="480" y="213"/>
                  <a:pt x="480" y="240"/>
                </a:cubicBezTo>
                <a:cubicBezTo>
                  <a:pt x="480" y="267"/>
                  <a:pt x="501" y="288"/>
                  <a:pt x="528" y="288"/>
                </a:cubicBezTo>
                <a:cubicBezTo>
                  <a:pt x="555" y="288"/>
                  <a:pt x="576" y="267"/>
                  <a:pt x="576" y="240"/>
                </a:cubicBezTo>
                <a:cubicBezTo>
                  <a:pt x="576" y="236"/>
                  <a:pt x="575" y="232"/>
                  <a:pt x="574" y="228"/>
                </a:cubicBezTo>
                <a:cubicBezTo>
                  <a:pt x="634" y="168"/>
                  <a:pt x="634" y="168"/>
                  <a:pt x="634" y="168"/>
                </a:cubicBezTo>
                <a:cubicBezTo>
                  <a:pt x="640" y="168"/>
                  <a:pt x="640" y="168"/>
                  <a:pt x="640" y="168"/>
                </a:cubicBezTo>
                <a:cubicBezTo>
                  <a:pt x="687" y="205"/>
                  <a:pt x="724" y="255"/>
                  <a:pt x="746" y="312"/>
                </a:cubicBezTo>
                <a:cubicBezTo>
                  <a:pt x="442" y="312"/>
                  <a:pt x="442" y="312"/>
                  <a:pt x="442" y="312"/>
                </a:cubicBezTo>
                <a:cubicBezTo>
                  <a:pt x="382" y="252"/>
                  <a:pt x="382" y="252"/>
                  <a:pt x="382" y="252"/>
                </a:cubicBezTo>
                <a:cubicBezTo>
                  <a:pt x="383" y="248"/>
                  <a:pt x="384" y="244"/>
                  <a:pt x="384" y="240"/>
                </a:cubicBezTo>
                <a:cubicBezTo>
                  <a:pt x="384" y="213"/>
                  <a:pt x="363" y="192"/>
                  <a:pt x="336" y="192"/>
                </a:cubicBezTo>
                <a:cubicBezTo>
                  <a:pt x="309" y="192"/>
                  <a:pt x="288" y="213"/>
                  <a:pt x="288" y="240"/>
                </a:cubicBezTo>
                <a:cubicBezTo>
                  <a:pt x="288" y="267"/>
                  <a:pt x="309" y="288"/>
                  <a:pt x="336" y="288"/>
                </a:cubicBezTo>
                <a:cubicBezTo>
                  <a:pt x="340" y="288"/>
                  <a:pt x="344" y="287"/>
                  <a:pt x="348" y="286"/>
                </a:cubicBezTo>
                <a:cubicBezTo>
                  <a:pt x="422" y="360"/>
                  <a:pt x="422" y="360"/>
                  <a:pt x="422" y="360"/>
                </a:cubicBezTo>
                <a:cubicBezTo>
                  <a:pt x="760" y="360"/>
                  <a:pt x="760" y="360"/>
                  <a:pt x="760" y="360"/>
                </a:cubicBezTo>
                <a:cubicBezTo>
                  <a:pt x="765" y="383"/>
                  <a:pt x="768" y="407"/>
                  <a:pt x="768" y="4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9" name="Freeform 77">
            <a:extLst>
              <a:ext uri="{FF2B5EF4-FFF2-40B4-BE49-F238E27FC236}">
                <a16:creationId xmlns:a16="http://schemas.microsoft.com/office/drawing/2014/main" id="{210F515E-2D3F-451C-B87E-3ACBD81A968D}"/>
              </a:ext>
            </a:extLst>
          </p:cNvPr>
          <p:cNvSpPr>
            <a:spLocks noEditPoints="1"/>
          </p:cNvSpPr>
          <p:nvPr/>
        </p:nvSpPr>
        <p:spPr bwMode="auto">
          <a:xfrm>
            <a:off x="256034" y="1885367"/>
            <a:ext cx="270000" cy="270000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2" name="Arrow: Chevron 301">
            <a:extLst>
              <a:ext uri="{FF2B5EF4-FFF2-40B4-BE49-F238E27FC236}">
                <a16:creationId xmlns:a16="http://schemas.microsoft.com/office/drawing/2014/main" id="{7C8D3F18-89CA-4A4B-8DE0-3D8C870417DA}"/>
              </a:ext>
            </a:extLst>
          </p:cNvPr>
          <p:cNvSpPr/>
          <p:nvPr/>
        </p:nvSpPr>
        <p:spPr>
          <a:xfrm rot="5400000">
            <a:off x="11157127" y="5285066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03" name="Arrow: Chevron 302">
            <a:extLst>
              <a:ext uri="{FF2B5EF4-FFF2-40B4-BE49-F238E27FC236}">
                <a16:creationId xmlns:a16="http://schemas.microsoft.com/office/drawing/2014/main" id="{C1D5FD45-8C6D-4026-A8AE-A67DB899F520}"/>
              </a:ext>
            </a:extLst>
          </p:cNvPr>
          <p:cNvSpPr/>
          <p:nvPr/>
        </p:nvSpPr>
        <p:spPr>
          <a:xfrm rot="5400000">
            <a:off x="11170145" y="5748571"/>
            <a:ext cx="240241" cy="305652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C6A840A5-A763-4854-AF74-FDF6AF4479D0}"/>
              </a:ext>
            </a:extLst>
          </p:cNvPr>
          <p:cNvSpPr/>
          <p:nvPr/>
        </p:nvSpPr>
        <p:spPr>
          <a:xfrm>
            <a:off x="10658340" y="4400654"/>
            <a:ext cx="76882" cy="7688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2B044409-7D48-48B2-A1F9-E5C39523A1F2}"/>
              </a:ext>
            </a:extLst>
          </p:cNvPr>
          <p:cNvSpPr txBox="1"/>
          <p:nvPr/>
        </p:nvSpPr>
        <p:spPr>
          <a:xfrm rot="18900000">
            <a:off x="6713942" y="2442423"/>
            <a:ext cx="10374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i="1" dirty="0"/>
              <a:t>Create summary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7655700A-795C-4355-8B8F-2430276004AC}"/>
              </a:ext>
            </a:extLst>
          </p:cNvPr>
          <p:cNvSpPr txBox="1"/>
          <p:nvPr/>
        </p:nvSpPr>
        <p:spPr>
          <a:xfrm rot="16200000">
            <a:off x="6137473" y="3747051"/>
            <a:ext cx="10182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i="1" dirty="0"/>
              <a:t>Create roadmap</a:t>
            </a:r>
          </a:p>
        </p:txBody>
      </p:sp>
      <p:sp>
        <p:nvSpPr>
          <p:cNvPr id="208" name="Freeform 65">
            <a:extLst>
              <a:ext uri="{FF2B5EF4-FFF2-40B4-BE49-F238E27FC236}">
                <a16:creationId xmlns:a16="http://schemas.microsoft.com/office/drawing/2014/main" id="{30A0F3C3-B4A5-47A1-8387-2C6B34869FC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3211196" y="2630867"/>
            <a:ext cx="168530" cy="224570"/>
          </a:xfrm>
          <a:custGeom>
            <a:avLst/>
            <a:gdLst>
              <a:gd name="T0" fmla="*/ 432 w 864"/>
              <a:gd name="T1" fmla="*/ 0 h 1152"/>
              <a:gd name="T2" fmla="*/ 0 w 864"/>
              <a:gd name="T3" fmla="*/ 432 h 1152"/>
              <a:gd name="T4" fmla="*/ 240 w 864"/>
              <a:gd name="T5" fmla="*/ 819 h 1152"/>
              <a:gd name="T6" fmla="*/ 240 w 864"/>
              <a:gd name="T7" fmla="*/ 672 h 1152"/>
              <a:gd name="T8" fmla="*/ 624 w 864"/>
              <a:gd name="T9" fmla="*/ 672 h 1152"/>
              <a:gd name="T10" fmla="*/ 624 w 864"/>
              <a:gd name="T11" fmla="*/ 819 h 1152"/>
              <a:gd name="T12" fmla="*/ 864 w 864"/>
              <a:gd name="T13" fmla="*/ 432 h 1152"/>
              <a:gd name="T14" fmla="*/ 432 w 864"/>
              <a:gd name="T15" fmla="*/ 0 h 1152"/>
              <a:gd name="T16" fmla="*/ 432 w 864"/>
              <a:gd name="T17" fmla="*/ 528 h 1152"/>
              <a:gd name="T18" fmla="*/ 336 w 864"/>
              <a:gd name="T19" fmla="*/ 336 h 1152"/>
              <a:gd name="T20" fmla="*/ 528 w 864"/>
              <a:gd name="T21" fmla="*/ 336 h 1152"/>
              <a:gd name="T22" fmla="*/ 432 w 864"/>
              <a:gd name="T23" fmla="*/ 528 h 1152"/>
              <a:gd name="T24" fmla="*/ 624 w 864"/>
              <a:gd name="T25" fmla="*/ 819 h 1152"/>
              <a:gd name="T26" fmla="*/ 624 w 864"/>
              <a:gd name="T27" fmla="*/ 960 h 1152"/>
              <a:gd name="T28" fmla="*/ 432 w 864"/>
              <a:gd name="T29" fmla="*/ 1152 h 1152"/>
              <a:gd name="T30" fmla="*/ 240 w 864"/>
              <a:gd name="T31" fmla="*/ 960 h 1152"/>
              <a:gd name="T32" fmla="*/ 240 w 864"/>
              <a:gd name="T33" fmla="*/ 819 h 1152"/>
              <a:gd name="T34" fmla="*/ 432 w 864"/>
              <a:gd name="T35" fmla="*/ 864 h 1152"/>
              <a:gd name="T36" fmla="*/ 624 w 864"/>
              <a:gd name="T37" fmla="*/ 819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64" h="1152">
                <a:moveTo>
                  <a:pt x="432" y="0"/>
                </a:moveTo>
                <a:cubicBezTo>
                  <a:pt x="193" y="0"/>
                  <a:pt x="0" y="193"/>
                  <a:pt x="0" y="432"/>
                </a:cubicBezTo>
                <a:cubicBezTo>
                  <a:pt x="0" y="602"/>
                  <a:pt x="98" y="748"/>
                  <a:pt x="240" y="819"/>
                </a:cubicBezTo>
                <a:cubicBezTo>
                  <a:pt x="240" y="672"/>
                  <a:pt x="240" y="672"/>
                  <a:pt x="240" y="672"/>
                </a:cubicBezTo>
                <a:cubicBezTo>
                  <a:pt x="624" y="672"/>
                  <a:pt x="624" y="672"/>
                  <a:pt x="624" y="672"/>
                </a:cubicBezTo>
                <a:cubicBezTo>
                  <a:pt x="624" y="819"/>
                  <a:pt x="624" y="819"/>
                  <a:pt x="624" y="819"/>
                </a:cubicBezTo>
                <a:cubicBezTo>
                  <a:pt x="766" y="748"/>
                  <a:pt x="864" y="602"/>
                  <a:pt x="864" y="432"/>
                </a:cubicBezTo>
                <a:cubicBezTo>
                  <a:pt x="864" y="193"/>
                  <a:pt x="671" y="0"/>
                  <a:pt x="432" y="0"/>
                </a:cubicBezTo>
                <a:close/>
                <a:moveTo>
                  <a:pt x="432" y="528"/>
                </a:moveTo>
                <a:cubicBezTo>
                  <a:pt x="336" y="336"/>
                  <a:pt x="336" y="336"/>
                  <a:pt x="336" y="336"/>
                </a:cubicBezTo>
                <a:cubicBezTo>
                  <a:pt x="528" y="336"/>
                  <a:pt x="528" y="336"/>
                  <a:pt x="528" y="336"/>
                </a:cubicBezTo>
                <a:lnTo>
                  <a:pt x="432" y="528"/>
                </a:lnTo>
                <a:close/>
                <a:moveTo>
                  <a:pt x="624" y="819"/>
                </a:moveTo>
                <a:cubicBezTo>
                  <a:pt x="624" y="960"/>
                  <a:pt x="624" y="960"/>
                  <a:pt x="624" y="960"/>
                </a:cubicBezTo>
                <a:cubicBezTo>
                  <a:pt x="624" y="1066"/>
                  <a:pt x="538" y="1152"/>
                  <a:pt x="432" y="1152"/>
                </a:cubicBezTo>
                <a:cubicBezTo>
                  <a:pt x="326" y="1152"/>
                  <a:pt x="240" y="1066"/>
                  <a:pt x="240" y="960"/>
                </a:cubicBezTo>
                <a:cubicBezTo>
                  <a:pt x="240" y="819"/>
                  <a:pt x="240" y="819"/>
                  <a:pt x="240" y="819"/>
                </a:cubicBezTo>
                <a:cubicBezTo>
                  <a:pt x="298" y="848"/>
                  <a:pt x="363" y="864"/>
                  <a:pt x="432" y="864"/>
                </a:cubicBezTo>
                <a:cubicBezTo>
                  <a:pt x="501" y="864"/>
                  <a:pt x="566" y="848"/>
                  <a:pt x="624" y="8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73627D5D-2E92-4C86-ACC1-FFFCD8B8EA01}"/>
              </a:ext>
            </a:extLst>
          </p:cNvPr>
          <p:cNvSpPr/>
          <p:nvPr/>
        </p:nvSpPr>
        <p:spPr>
          <a:xfrm rot="5400000">
            <a:off x="7645594" y="919751"/>
            <a:ext cx="3939921" cy="5859509"/>
          </a:xfrm>
          <a:custGeom>
            <a:avLst/>
            <a:gdLst>
              <a:gd name="connsiteX0" fmla="*/ 0 w 3939921"/>
              <a:gd name="connsiteY0" fmla="*/ 4523048 h 5859509"/>
              <a:gd name="connsiteX1" fmla="*/ 137911 w 3939921"/>
              <a:gd name="connsiteY1" fmla="*/ 4385137 h 5859509"/>
              <a:gd name="connsiteX2" fmla="*/ 275822 w 3939921"/>
              <a:gd name="connsiteY2" fmla="*/ 4523048 h 5859509"/>
              <a:gd name="connsiteX3" fmla="*/ 266736 w 3939921"/>
              <a:gd name="connsiteY3" fmla="*/ 4568051 h 5859509"/>
              <a:gd name="connsiteX4" fmla="*/ 516955 w 3939921"/>
              <a:gd name="connsiteY4" fmla="*/ 4818270 h 5859509"/>
              <a:gd name="connsiteX5" fmla="*/ 516955 w 3939921"/>
              <a:gd name="connsiteY5" fmla="*/ 407882 h 5859509"/>
              <a:gd name="connsiteX6" fmla="*/ 519002 w 3939921"/>
              <a:gd name="connsiteY6" fmla="*/ 407882 h 5859509"/>
              <a:gd name="connsiteX7" fmla="*/ 517231 w 3939921"/>
              <a:gd name="connsiteY7" fmla="*/ 406111 h 5859509"/>
              <a:gd name="connsiteX8" fmla="*/ 730985 w 3939921"/>
              <a:gd name="connsiteY8" fmla="*/ 192356 h 5859509"/>
              <a:gd name="connsiteX9" fmla="*/ 723791 w 3939921"/>
              <a:gd name="connsiteY9" fmla="*/ 156723 h 5859509"/>
              <a:gd name="connsiteX10" fmla="*/ 724119 w 3939921"/>
              <a:gd name="connsiteY10" fmla="*/ 155101 h 5859509"/>
              <a:gd name="connsiteX11" fmla="*/ 720648 w 3939921"/>
              <a:gd name="connsiteY11" fmla="*/ 137911 h 5859509"/>
              <a:gd name="connsiteX12" fmla="*/ 858559 w 3939921"/>
              <a:gd name="connsiteY12" fmla="*/ 0 h 5859509"/>
              <a:gd name="connsiteX13" fmla="*/ 996470 w 3939921"/>
              <a:gd name="connsiteY13" fmla="*/ 137911 h 5859509"/>
              <a:gd name="connsiteX14" fmla="*/ 996143 w 3939921"/>
              <a:gd name="connsiteY14" fmla="*/ 139533 h 5859509"/>
              <a:gd name="connsiteX15" fmla="*/ 999613 w 3939921"/>
              <a:gd name="connsiteY15" fmla="*/ 156723 h 5859509"/>
              <a:gd name="connsiteX16" fmla="*/ 991421 w 3939921"/>
              <a:gd name="connsiteY16" fmla="*/ 197301 h 5859509"/>
              <a:gd name="connsiteX17" fmla="*/ 2503165 w 3939921"/>
              <a:gd name="connsiteY17" fmla="*/ 1709045 h 5859509"/>
              <a:gd name="connsiteX18" fmla="*/ 2507788 w 3939921"/>
              <a:gd name="connsiteY18" fmla="*/ 1705929 h 5859509"/>
              <a:gd name="connsiteX19" fmla="*/ 2561469 w 3939921"/>
              <a:gd name="connsiteY19" fmla="*/ 1695091 h 5859509"/>
              <a:gd name="connsiteX20" fmla="*/ 2658987 w 3939921"/>
              <a:gd name="connsiteY20" fmla="*/ 1735484 h 5859509"/>
              <a:gd name="connsiteX21" fmla="*/ 2688327 w 3939921"/>
              <a:gd name="connsiteY21" fmla="*/ 1779002 h 5859509"/>
              <a:gd name="connsiteX22" fmla="*/ 3675152 w 3939921"/>
              <a:gd name="connsiteY22" fmla="*/ 1779002 h 5859509"/>
              <a:gd name="connsiteX23" fmla="*/ 3704493 w 3939921"/>
              <a:gd name="connsiteY23" fmla="*/ 1735484 h 5859509"/>
              <a:gd name="connsiteX24" fmla="*/ 3802010 w 3939921"/>
              <a:gd name="connsiteY24" fmla="*/ 1695091 h 5859509"/>
              <a:gd name="connsiteX25" fmla="*/ 3939921 w 3939921"/>
              <a:gd name="connsiteY25" fmla="*/ 1833002 h 5859509"/>
              <a:gd name="connsiteX26" fmla="*/ 3802010 w 3939921"/>
              <a:gd name="connsiteY26" fmla="*/ 1970913 h 5859509"/>
              <a:gd name="connsiteX27" fmla="*/ 3704493 w 3939921"/>
              <a:gd name="connsiteY27" fmla="*/ 1930520 h 5859509"/>
              <a:gd name="connsiteX28" fmla="*/ 3675152 w 3939921"/>
              <a:gd name="connsiteY28" fmla="*/ 1887002 h 5859509"/>
              <a:gd name="connsiteX29" fmla="*/ 2688327 w 3939921"/>
              <a:gd name="connsiteY29" fmla="*/ 1887002 h 5859509"/>
              <a:gd name="connsiteX30" fmla="*/ 2658987 w 3939921"/>
              <a:gd name="connsiteY30" fmla="*/ 1930520 h 5859509"/>
              <a:gd name="connsiteX31" fmla="*/ 2561469 w 3939921"/>
              <a:gd name="connsiteY31" fmla="*/ 1970913 h 5859509"/>
              <a:gd name="connsiteX32" fmla="*/ 2423558 w 3939921"/>
              <a:gd name="connsiteY32" fmla="*/ 1833002 h 5859509"/>
              <a:gd name="connsiteX33" fmla="*/ 2432096 w 3939921"/>
              <a:gd name="connsiteY33" fmla="*/ 1790711 h 5859509"/>
              <a:gd name="connsiteX34" fmla="*/ 921235 w 3939921"/>
              <a:gd name="connsiteY34" fmla="*/ 279850 h 5859509"/>
              <a:gd name="connsiteX35" fmla="*/ 915383 w 3939921"/>
              <a:gd name="connsiteY35" fmla="*/ 283796 h 5859509"/>
              <a:gd name="connsiteX36" fmla="*/ 861702 w 3939921"/>
              <a:gd name="connsiteY36" fmla="*/ 294634 h 5859509"/>
              <a:gd name="connsiteX37" fmla="*/ 808021 w 3939921"/>
              <a:gd name="connsiteY37" fmla="*/ 283796 h 5859509"/>
              <a:gd name="connsiteX38" fmla="*/ 798619 w 3939921"/>
              <a:gd name="connsiteY38" fmla="*/ 277457 h 5859509"/>
              <a:gd name="connsiteX39" fmla="*/ 624955 w 3939921"/>
              <a:gd name="connsiteY39" fmla="*/ 451122 h 5859509"/>
              <a:gd name="connsiteX40" fmla="*/ 624955 w 3939921"/>
              <a:gd name="connsiteY40" fmla="*/ 4926270 h 5859509"/>
              <a:gd name="connsiteX41" fmla="*/ 1291306 w 3939921"/>
              <a:gd name="connsiteY41" fmla="*/ 5592621 h 5859509"/>
              <a:gd name="connsiteX42" fmla="*/ 1335561 w 3939921"/>
              <a:gd name="connsiteY42" fmla="*/ 5583687 h 5859509"/>
              <a:gd name="connsiteX43" fmla="*/ 1433079 w 3939921"/>
              <a:gd name="connsiteY43" fmla="*/ 5624080 h 5859509"/>
              <a:gd name="connsiteX44" fmla="*/ 1462419 w 3939921"/>
              <a:gd name="connsiteY44" fmla="*/ 5667598 h 5859509"/>
              <a:gd name="connsiteX45" fmla="*/ 2418059 w 3939921"/>
              <a:gd name="connsiteY45" fmla="*/ 5667598 h 5859509"/>
              <a:gd name="connsiteX46" fmla="*/ 2447400 w 3939921"/>
              <a:gd name="connsiteY46" fmla="*/ 5624080 h 5859509"/>
              <a:gd name="connsiteX47" fmla="*/ 2544918 w 3939921"/>
              <a:gd name="connsiteY47" fmla="*/ 5583687 h 5859509"/>
              <a:gd name="connsiteX48" fmla="*/ 2682829 w 3939921"/>
              <a:gd name="connsiteY48" fmla="*/ 5721598 h 5859509"/>
              <a:gd name="connsiteX49" fmla="*/ 2544918 w 3939921"/>
              <a:gd name="connsiteY49" fmla="*/ 5859509 h 5859509"/>
              <a:gd name="connsiteX50" fmla="*/ 2447400 w 3939921"/>
              <a:gd name="connsiteY50" fmla="*/ 5819116 h 5859509"/>
              <a:gd name="connsiteX51" fmla="*/ 2418059 w 3939921"/>
              <a:gd name="connsiteY51" fmla="*/ 5775598 h 5859509"/>
              <a:gd name="connsiteX52" fmla="*/ 1462419 w 3939921"/>
              <a:gd name="connsiteY52" fmla="*/ 5775598 h 5859509"/>
              <a:gd name="connsiteX53" fmla="*/ 1433079 w 3939921"/>
              <a:gd name="connsiteY53" fmla="*/ 5819116 h 5859509"/>
              <a:gd name="connsiteX54" fmla="*/ 1335561 w 3939921"/>
              <a:gd name="connsiteY54" fmla="*/ 5859509 h 5859509"/>
              <a:gd name="connsiteX55" fmla="*/ 1197650 w 3939921"/>
              <a:gd name="connsiteY55" fmla="*/ 5721598 h 5859509"/>
              <a:gd name="connsiteX56" fmla="*/ 1208488 w 3939921"/>
              <a:gd name="connsiteY56" fmla="*/ 5667917 h 5859509"/>
              <a:gd name="connsiteX57" fmla="*/ 1210654 w 3939921"/>
              <a:gd name="connsiteY57" fmla="*/ 5664704 h 5859509"/>
              <a:gd name="connsiteX58" fmla="*/ 194267 w 3939921"/>
              <a:gd name="connsiteY58" fmla="*/ 4648317 h 5859509"/>
              <a:gd name="connsiteX59" fmla="*/ 191592 w 3939921"/>
              <a:gd name="connsiteY59" fmla="*/ 4650121 h 5859509"/>
              <a:gd name="connsiteX60" fmla="*/ 137911 w 3939921"/>
              <a:gd name="connsiteY60" fmla="*/ 4660959 h 5859509"/>
              <a:gd name="connsiteX61" fmla="*/ 0 w 3939921"/>
              <a:gd name="connsiteY61" fmla="*/ 4523048 h 5859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939921" h="5859509">
                <a:moveTo>
                  <a:pt x="0" y="4523048"/>
                </a:moveTo>
                <a:cubicBezTo>
                  <a:pt x="0" y="4446882"/>
                  <a:pt x="61745" y="4385137"/>
                  <a:pt x="137911" y="4385137"/>
                </a:cubicBezTo>
                <a:cubicBezTo>
                  <a:pt x="214077" y="4385137"/>
                  <a:pt x="275822" y="4446882"/>
                  <a:pt x="275822" y="4523048"/>
                </a:cubicBezTo>
                <a:lnTo>
                  <a:pt x="266736" y="4568051"/>
                </a:lnTo>
                <a:lnTo>
                  <a:pt x="516955" y="4818270"/>
                </a:lnTo>
                <a:lnTo>
                  <a:pt x="516955" y="407882"/>
                </a:lnTo>
                <a:lnTo>
                  <a:pt x="519002" y="407882"/>
                </a:lnTo>
                <a:lnTo>
                  <a:pt x="517231" y="406111"/>
                </a:lnTo>
                <a:lnTo>
                  <a:pt x="730985" y="192356"/>
                </a:lnTo>
                <a:lnTo>
                  <a:pt x="723791" y="156723"/>
                </a:lnTo>
                <a:lnTo>
                  <a:pt x="724119" y="155101"/>
                </a:lnTo>
                <a:lnTo>
                  <a:pt x="720648" y="137911"/>
                </a:lnTo>
                <a:cubicBezTo>
                  <a:pt x="720648" y="61745"/>
                  <a:pt x="782393" y="0"/>
                  <a:pt x="858559" y="0"/>
                </a:cubicBezTo>
                <a:cubicBezTo>
                  <a:pt x="934725" y="0"/>
                  <a:pt x="996470" y="61745"/>
                  <a:pt x="996470" y="137911"/>
                </a:cubicBezTo>
                <a:lnTo>
                  <a:pt x="996143" y="139533"/>
                </a:lnTo>
                <a:lnTo>
                  <a:pt x="999613" y="156723"/>
                </a:lnTo>
                <a:lnTo>
                  <a:pt x="991421" y="197301"/>
                </a:lnTo>
                <a:lnTo>
                  <a:pt x="2503165" y="1709045"/>
                </a:lnTo>
                <a:lnTo>
                  <a:pt x="2507788" y="1705929"/>
                </a:lnTo>
                <a:cubicBezTo>
                  <a:pt x="2524287" y="1698950"/>
                  <a:pt x="2542427" y="1695091"/>
                  <a:pt x="2561469" y="1695091"/>
                </a:cubicBezTo>
                <a:cubicBezTo>
                  <a:pt x="2599552" y="1695091"/>
                  <a:pt x="2634030" y="1710527"/>
                  <a:pt x="2658987" y="1735484"/>
                </a:cubicBezTo>
                <a:lnTo>
                  <a:pt x="2688327" y="1779002"/>
                </a:lnTo>
                <a:lnTo>
                  <a:pt x="3675152" y="1779002"/>
                </a:lnTo>
                <a:lnTo>
                  <a:pt x="3704493" y="1735484"/>
                </a:lnTo>
                <a:cubicBezTo>
                  <a:pt x="3729450" y="1710527"/>
                  <a:pt x="3763927" y="1695091"/>
                  <a:pt x="3802010" y="1695091"/>
                </a:cubicBezTo>
                <a:cubicBezTo>
                  <a:pt x="3878176" y="1695091"/>
                  <a:pt x="3939921" y="1756836"/>
                  <a:pt x="3939921" y="1833002"/>
                </a:cubicBezTo>
                <a:cubicBezTo>
                  <a:pt x="3939921" y="1909168"/>
                  <a:pt x="3878176" y="1970913"/>
                  <a:pt x="3802010" y="1970913"/>
                </a:cubicBezTo>
                <a:cubicBezTo>
                  <a:pt x="3763927" y="1970913"/>
                  <a:pt x="3729450" y="1955477"/>
                  <a:pt x="3704493" y="1930520"/>
                </a:cubicBezTo>
                <a:lnTo>
                  <a:pt x="3675152" y="1887002"/>
                </a:lnTo>
                <a:lnTo>
                  <a:pt x="2688327" y="1887002"/>
                </a:lnTo>
                <a:lnTo>
                  <a:pt x="2658987" y="1930520"/>
                </a:lnTo>
                <a:cubicBezTo>
                  <a:pt x="2634030" y="1955477"/>
                  <a:pt x="2599552" y="1970913"/>
                  <a:pt x="2561469" y="1970913"/>
                </a:cubicBezTo>
                <a:cubicBezTo>
                  <a:pt x="2485303" y="1970913"/>
                  <a:pt x="2423558" y="1909168"/>
                  <a:pt x="2423558" y="1833002"/>
                </a:cubicBezTo>
                <a:lnTo>
                  <a:pt x="2432096" y="1790711"/>
                </a:lnTo>
                <a:lnTo>
                  <a:pt x="921235" y="279850"/>
                </a:lnTo>
                <a:lnTo>
                  <a:pt x="915383" y="283796"/>
                </a:lnTo>
                <a:cubicBezTo>
                  <a:pt x="898884" y="290775"/>
                  <a:pt x="880743" y="294634"/>
                  <a:pt x="861702" y="294634"/>
                </a:cubicBezTo>
                <a:cubicBezTo>
                  <a:pt x="842661" y="294634"/>
                  <a:pt x="824520" y="290775"/>
                  <a:pt x="808021" y="283796"/>
                </a:cubicBezTo>
                <a:lnTo>
                  <a:pt x="798619" y="277457"/>
                </a:lnTo>
                <a:lnTo>
                  <a:pt x="624955" y="451122"/>
                </a:lnTo>
                <a:lnTo>
                  <a:pt x="624955" y="4926270"/>
                </a:lnTo>
                <a:lnTo>
                  <a:pt x="1291306" y="5592621"/>
                </a:lnTo>
                <a:lnTo>
                  <a:pt x="1335561" y="5583687"/>
                </a:lnTo>
                <a:cubicBezTo>
                  <a:pt x="1373644" y="5583687"/>
                  <a:pt x="1408122" y="5599123"/>
                  <a:pt x="1433079" y="5624080"/>
                </a:cubicBezTo>
                <a:lnTo>
                  <a:pt x="1462419" y="5667598"/>
                </a:lnTo>
                <a:lnTo>
                  <a:pt x="2418059" y="5667598"/>
                </a:lnTo>
                <a:lnTo>
                  <a:pt x="2447400" y="5624080"/>
                </a:lnTo>
                <a:cubicBezTo>
                  <a:pt x="2472357" y="5599123"/>
                  <a:pt x="2506835" y="5583687"/>
                  <a:pt x="2544918" y="5583687"/>
                </a:cubicBezTo>
                <a:cubicBezTo>
                  <a:pt x="2621084" y="5583687"/>
                  <a:pt x="2682829" y="5645432"/>
                  <a:pt x="2682829" y="5721598"/>
                </a:cubicBezTo>
                <a:cubicBezTo>
                  <a:pt x="2682829" y="5797764"/>
                  <a:pt x="2621084" y="5859509"/>
                  <a:pt x="2544918" y="5859509"/>
                </a:cubicBezTo>
                <a:cubicBezTo>
                  <a:pt x="2506835" y="5859509"/>
                  <a:pt x="2472357" y="5844073"/>
                  <a:pt x="2447400" y="5819116"/>
                </a:cubicBezTo>
                <a:lnTo>
                  <a:pt x="2418059" y="5775598"/>
                </a:lnTo>
                <a:lnTo>
                  <a:pt x="1462419" y="5775598"/>
                </a:lnTo>
                <a:lnTo>
                  <a:pt x="1433079" y="5819116"/>
                </a:lnTo>
                <a:cubicBezTo>
                  <a:pt x="1408122" y="5844073"/>
                  <a:pt x="1373644" y="5859509"/>
                  <a:pt x="1335561" y="5859509"/>
                </a:cubicBezTo>
                <a:cubicBezTo>
                  <a:pt x="1259395" y="5859509"/>
                  <a:pt x="1197650" y="5797764"/>
                  <a:pt x="1197650" y="5721598"/>
                </a:cubicBezTo>
                <a:cubicBezTo>
                  <a:pt x="1197650" y="5702557"/>
                  <a:pt x="1201509" y="5684417"/>
                  <a:pt x="1208488" y="5667917"/>
                </a:cubicBezTo>
                <a:lnTo>
                  <a:pt x="1210654" y="5664704"/>
                </a:lnTo>
                <a:lnTo>
                  <a:pt x="194267" y="4648317"/>
                </a:lnTo>
                <a:lnTo>
                  <a:pt x="191592" y="4650121"/>
                </a:lnTo>
                <a:cubicBezTo>
                  <a:pt x="175093" y="4657100"/>
                  <a:pt x="156953" y="4660959"/>
                  <a:pt x="137911" y="4660959"/>
                </a:cubicBezTo>
                <a:cubicBezTo>
                  <a:pt x="61745" y="4660959"/>
                  <a:pt x="0" y="4599214"/>
                  <a:pt x="0" y="4523048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4CF2E223-FB42-4E84-8671-0ECFA2A4FBCC}"/>
              </a:ext>
            </a:extLst>
          </p:cNvPr>
          <p:cNvSpPr txBox="1"/>
          <p:nvPr/>
        </p:nvSpPr>
        <p:spPr>
          <a:xfrm>
            <a:off x="9236999" y="2166480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i="1" dirty="0"/>
              <a:t>Create Challenge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0396C5B7-D102-439D-B468-6A5D03CEC1D2}"/>
              </a:ext>
            </a:extLst>
          </p:cNvPr>
          <p:cNvSpPr txBox="1"/>
          <p:nvPr/>
        </p:nvSpPr>
        <p:spPr>
          <a:xfrm rot="-2700000">
            <a:off x="11089150" y="3619282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i="1" dirty="0"/>
              <a:t>Create Challenge</a:t>
            </a:r>
          </a:p>
        </p:txBody>
      </p:sp>
    </p:spTree>
    <p:extLst>
      <p:ext uri="{BB962C8B-B14F-4D97-AF65-F5344CB8AC3E}">
        <p14:creationId xmlns:p14="http://schemas.microsoft.com/office/powerpoint/2010/main" val="248986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B832B6-67BE-44B8-A93E-C3992A3A3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Innovation Journey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338477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9FC9A37A-56C5-464F-9C0B-2A5990BA4C3D}"/>
              </a:ext>
            </a:extLst>
          </p:cNvPr>
          <p:cNvCxnSpPr>
            <a:cxnSpLocks/>
          </p:cNvCxnSpPr>
          <p:nvPr/>
        </p:nvCxnSpPr>
        <p:spPr bwMode="auto">
          <a:xfrm flipH="1">
            <a:off x="5734444" y="5571749"/>
            <a:ext cx="5660080" cy="17271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accent5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6F9DE23B-3100-446D-9D7A-FA928D065931}"/>
              </a:ext>
            </a:extLst>
          </p:cNvPr>
          <p:cNvCxnSpPr>
            <a:cxnSpLocks/>
          </p:cNvCxnSpPr>
          <p:nvPr/>
        </p:nvCxnSpPr>
        <p:spPr bwMode="auto">
          <a:xfrm>
            <a:off x="5538988" y="5580384"/>
            <a:ext cx="4930194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56E7EA7-5881-4D0D-81FE-03B3096562B9}"/>
              </a:ext>
            </a:extLst>
          </p:cNvPr>
          <p:cNvSpPr txBox="1"/>
          <p:nvPr/>
        </p:nvSpPr>
        <p:spPr>
          <a:xfrm>
            <a:off x="7446568" y="4373183"/>
            <a:ext cx="2208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Develop Innovation Agenda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F20EBF6B-FD40-4504-89FB-4332F6EC7F54}"/>
              </a:ext>
            </a:extLst>
          </p:cNvPr>
          <p:cNvSpPr/>
          <p:nvPr/>
        </p:nvSpPr>
        <p:spPr>
          <a:xfrm flipH="1" flipV="1">
            <a:off x="7381821" y="4834271"/>
            <a:ext cx="1596064" cy="737455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5E7A85D-10A0-42C7-A2B5-5FF1C8AB6F9B}"/>
              </a:ext>
            </a:extLst>
          </p:cNvPr>
          <p:cNvCxnSpPr>
            <a:cxnSpLocks/>
            <a:stCxn id="97" idx="3"/>
          </p:cNvCxnSpPr>
          <p:nvPr/>
        </p:nvCxnSpPr>
        <p:spPr bwMode="auto">
          <a:xfrm>
            <a:off x="11600452" y="6845613"/>
            <a:ext cx="1927175" cy="3378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TextBox 117">
            <a:hlinkClick r:id="rId3"/>
            <a:extLst>
              <a:ext uri="{FF2B5EF4-FFF2-40B4-BE49-F238E27FC236}">
                <a16:creationId xmlns:a16="http://schemas.microsoft.com/office/drawing/2014/main" id="{54D8FC5E-A413-430F-9020-CB7C87E964E0}"/>
              </a:ext>
            </a:extLst>
          </p:cNvPr>
          <p:cNvSpPr txBox="1"/>
          <p:nvPr/>
        </p:nvSpPr>
        <p:spPr>
          <a:xfrm rot="18900000">
            <a:off x="1312838" y="4850475"/>
            <a:ext cx="14975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Create workspace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5798877-149D-4081-8436-2FAD40A7BB29}"/>
              </a:ext>
            </a:extLst>
          </p:cNvPr>
          <p:cNvSpPr txBox="1"/>
          <p:nvPr/>
        </p:nvSpPr>
        <p:spPr>
          <a:xfrm rot="18900000">
            <a:off x="1613082" y="5076463"/>
            <a:ext cx="19619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b="1" dirty="0"/>
              <a:t>Invite team members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A62A4B3-E63C-4D35-AB3F-0EBBA758F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2262366" y="4364303"/>
            <a:ext cx="4711279" cy="14376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B146F-2549-4636-A1C7-25DF46E56E15}"/>
              </a:ext>
            </a:extLst>
          </p:cNvPr>
          <p:cNvSpPr/>
          <p:nvPr/>
        </p:nvSpPr>
        <p:spPr>
          <a:xfrm>
            <a:off x="712596" y="4152941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000" b="1" dirty="0"/>
              <a:t>DE Workspaces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C55A4EE-97FB-491D-8C02-E12CA121900D}"/>
              </a:ext>
            </a:extLst>
          </p:cNvPr>
          <p:cNvCxnSpPr>
            <a:cxnSpLocks/>
          </p:cNvCxnSpPr>
          <p:nvPr/>
        </p:nvCxnSpPr>
        <p:spPr bwMode="auto">
          <a:xfrm>
            <a:off x="2262362" y="4368857"/>
            <a:ext cx="421753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8FAB5A-B0D5-4A7B-B45A-1576462A30D2}"/>
              </a:ext>
            </a:extLst>
          </p:cNvPr>
          <p:cNvGrpSpPr/>
          <p:nvPr/>
        </p:nvGrpSpPr>
        <p:grpSpPr>
          <a:xfrm>
            <a:off x="2520156" y="4230946"/>
            <a:ext cx="275822" cy="275822"/>
            <a:chOff x="3855662" y="3430519"/>
            <a:chExt cx="275822" cy="2758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FC0DA8-D5D7-4A98-A988-186A43F6ED65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081DD8E-3650-4E5D-A016-F29C44C9EA4D}"/>
              </a:ext>
            </a:extLst>
          </p:cNvPr>
          <p:cNvCxnSpPr>
            <a:cxnSpLocks/>
          </p:cNvCxnSpPr>
          <p:nvPr/>
        </p:nvCxnSpPr>
        <p:spPr>
          <a:xfrm flipH="1" flipV="1">
            <a:off x="3206445" y="4391515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9" name="Freeform 121">
            <a:extLst>
              <a:ext uri="{FF2B5EF4-FFF2-40B4-BE49-F238E27FC236}">
                <a16:creationId xmlns:a16="http://schemas.microsoft.com/office/drawing/2014/main" id="{5143EACF-DA0D-46A3-87AA-1A174AC90D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494" y="4256434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1222A4-651A-4AB6-8008-F494CB95ABE6}"/>
              </a:ext>
            </a:extLst>
          </p:cNvPr>
          <p:cNvGrpSpPr/>
          <p:nvPr/>
        </p:nvGrpSpPr>
        <p:grpSpPr>
          <a:xfrm>
            <a:off x="4102304" y="5364468"/>
            <a:ext cx="1436684" cy="431833"/>
            <a:chOff x="4482935" y="4227505"/>
            <a:chExt cx="1436684" cy="431833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381BB00-4B4D-4BB8-B398-F1AADFD56333}"/>
                </a:ext>
              </a:extLst>
            </p:cNvPr>
            <p:cNvSpPr/>
            <p:nvPr/>
          </p:nvSpPr>
          <p:spPr>
            <a:xfrm>
              <a:off x="4482935" y="4227505"/>
              <a:ext cx="1436684" cy="431833"/>
            </a:xfrm>
            <a:prstGeom prst="rect">
              <a:avLst/>
            </a:prstGeom>
            <a:solidFill>
              <a:schemeClr val="accent5"/>
            </a:solidFill>
            <a:ln w="19050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100" b="1" dirty="0">
                  <a:solidFill>
                    <a:schemeClr val="tx1"/>
                  </a:solidFill>
                </a:rPr>
                <a:t>DE Roadmaps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13AD1CC-C06E-4A42-BA4C-69C484DC0B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62849" y="4308421"/>
              <a:ext cx="270000" cy="270000"/>
              <a:chOff x="8373533" y="48106486"/>
              <a:chExt cx="822325" cy="822325"/>
            </a:xfrm>
            <a:solidFill>
              <a:schemeClr val="tx1"/>
            </a:solidFill>
          </p:grpSpPr>
          <p:sp>
            <p:nvSpPr>
              <p:cNvPr id="191" name="Freeform 74">
                <a:extLst>
                  <a:ext uri="{FF2B5EF4-FFF2-40B4-BE49-F238E27FC236}">
                    <a16:creationId xmlns:a16="http://schemas.microsoft.com/office/drawing/2014/main" id="{CB3F99DC-67BD-431F-BC93-9CE93300F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73533" y="48243011"/>
                <a:ext cx="685800" cy="685800"/>
              </a:xfrm>
              <a:custGeom>
                <a:avLst/>
                <a:gdLst>
                  <a:gd name="T0" fmla="*/ 480 w 960"/>
                  <a:gd name="T1" fmla="*/ 768 h 960"/>
                  <a:gd name="T2" fmla="*/ 768 w 960"/>
                  <a:gd name="T3" fmla="*/ 480 h 960"/>
                  <a:gd name="T4" fmla="*/ 960 w 960"/>
                  <a:gd name="T5" fmla="*/ 480 h 960"/>
                  <a:gd name="T6" fmla="*/ 480 w 960"/>
                  <a:gd name="T7" fmla="*/ 960 h 960"/>
                  <a:gd name="T8" fmla="*/ 0 w 960"/>
                  <a:gd name="T9" fmla="*/ 480 h 960"/>
                  <a:gd name="T10" fmla="*/ 480 w 960"/>
                  <a:gd name="T11" fmla="*/ 0 h 960"/>
                  <a:gd name="T12" fmla="*/ 480 w 960"/>
                  <a:gd name="T13" fmla="*/ 192 h 960"/>
                  <a:gd name="T14" fmla="*/ 192 w 960"/>
                  <a:gd name="T15" fmla="*/ 480 h 960"/>
                  <a:gd name="T16" fmla="*/ 480 w 960"/>
                  <a:gd name="T17" fmla="*/ 768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0" h="960">
                    <a:moveTo>
                      <a:pt x="480" y="768"/>
                    </a:moveTo>
                    <a:cubicBezTo>
                      <a:pt x="639" y="768"/>
                      <a:pt x="768" y="639"/>
                      <a:pt x="768" y="480"/>
                    </a:cubicBezTo>
                    <a:cubicBezTo>
                      <a:pt x="960" y="480"/>
                      <a:pt x="960" y="480"/>
                      <a:pt x="960" y="480"/>
                    </a:cubicBezTo>
                    <a:cubicBezTo>
                      <a:pt x="960" y="745"/>
                      <a:pt x="745" y="960"/>
                      <a:pt x="480" y="960"/>
                    </a:cubicBezTo>
                    <a:cubicBezTo>
                      <a:pt x="215" y="960"/>
                      <a:pt x="0" y="745"/>
                      <a:pt x="0" y="480"/>
                    </a:cubicBezTo>
                    <a:cubicBezTo>
                      <a:pt x="0" y="215"/>
                      <a:pt x="215" y="0"/>
                      <a:pt x="480" y="0"/>
                    </a:cubicBezTo>
                    <a:cubicBezTo>
                      <a:pt x="480" y="192"/>
                      <a:pt x="480" y="192"/>
                      <a:pt x="480" y="192"/>
                    </a:cubicBezTo>
                    <a:cubicBezTo>
                      <a:pt x="321" y="192"/>
                      <a:pt x="192" y="321"/>
                      <a:pt x="192" y="480"/>
                    </a:cubicBezTo>
                    <a:cubicBezTo>
                      <a:pt x="192" y="639"/>
                      <a:pt x="321" y="768"/>
                      <a:pt x="480" y="76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75">
                <a:extLst>
                  <a:ext uri="{FF2B5EF4-FFF2-40B4-BE49-F238E27FC236}">
                    <a16:creationId xmlns:a16="http://schemas.microsoft.com/office/drawing/2014/main" id="{7DC43815-BC8E-4540-B9E4-EA0423F6D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2958" y="48106486"/>
                <a:ext cx="342900" cy="342900"/>
              </a:xfrm>
              <a:custGeom>
                <a:avLst/>
                <a:gdLst>
                  <a:gd name="T0" fmla="*/ 0 w 480"/>
                  <a:gd name="T1" fmla="*/ 0 h 480"/>
                  <a:gd name="T2" fmla="*/ 0 w 480"/>
                  <a:gd name="T3" fmla="*/ 192 h 480"/>
                  <a:gd name="T4" fmla="*/ 288 w 480"/>
                  <a:gd name="T5" fmla="*/ 480 h 480"/>
                  <a:gd name="T6" fmla="*/ 480 w 480"/>
                  <a:gd name="T7" fmla="*/ 480 h 480"/>
                  <a:gd name="T8" fmla="*/ 0 w 480"/>
                  <a:gd name="T9" fmla="*/ 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0" h="480">
                    <a:moveTo>
                      <a:pt x="0" y="0"/>
                    </a:moveTo>
                    <a:cubicBezTo>
                      <a:pt x="0" y="192"/>
                      <a:pt x="0" y="192"/>
                      <a:pt x="0" y="192"/>
                    </a:cubicBezTo>
                    <a:cubicBezTo>
                      <a:pt x="159" y="192"/>
                      <a:pt x="288" y="321"/>
                      <a:pt x="288" y="480"/>
                    </a:cubicBezTo>
                    <a:cubicBezTo>
                      <a:pt x="480" y="480"/>
                      <a:pt x="480" y="480"/>
                      <a:pt x="480" y="480"/>
                    </a:cubicBezTo>
                    <a:cubicBezTo>
                      <a:pt x="480" y="215"/>
                      <a:pt x="265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Oval 76">
                <a:extLst>
                  <a:ext uri="{FF2B5EF4-FFF2-40B4-BE49-F238E27FC236}">
                    <a16:creationId xmlns:a16="http://schemas.microsoft.com/office/drawing/2014/main" id="{F7462496-C6E5-4643-A9AB-D47CDF3A5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8171" y="48517649"/>
                <a:ext cx="136525" cy="136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CE93F048-4803-4759-9E35-3900EAB366EF}"/>
              </a:ext>
            </a:extLst>
          </p:cNvPr>
          <p:cNvGrpSpPr/>
          <p:nvPr/>
        </p:nvGrpSpPr>
        <p:grpSpPr>
          <a:xfrm>
            <a:off x="10050686" y="6629696"/>
            <a:ext cx="1549766" cy="431833"/>
            <a:chOff x="163550" y="5468550"/>
            <a:chExt cx="1549766" cy="431833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AB3FE2A-650A-4AEE-B6CA-883E7C1385DF}"/>
                </a:ext>
              </a:extLst>
            </p:cNvPr>
            <p:cNvSpPr/>
            <p:nvPr/>
          </p:nvSpPr>
          <p:spPr>
            <a:xfrm>
              <a:off x="163550" y="5468550"/>
              <a:ext cx="1549766" cy="43183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DE Solutions</a:t>
              </a:r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94A13931-A98F-415B-9EE2-86417EE768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9374" y="5549466"/>
              <a:ext cx="270000" cy="270000"/>
              <a:chOff x="9857502" y="48105692"/>
              <a:chExt cx="822325" cy="823912"/>
            </a:xfrm>
            <a:solidFill>
              <a:schemeClr val="tx1"/>
            </a:solidFill>
          </p:grpSpPr>
          <p:sp>
            <p:nvSpPr>
              <p:cNvPr id="195" name="Freeform 80">
                <a:extLst>
                  <a:ext uri="{FF2B5EF4-FFF2-40B4-BE49-F238E27FC236}">
                    <a16:creationId xmlns:a16="http://schemas.microsoft.com/office/drawing/2014/main" id="{9BE89F4A-E198-4C8E-9105-640B5192F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81">
                <a:extLst>
                  <a:ext uri="{FF2B5EF4-FFF2-40B4-BE49-F238E27FC236}">
                    <a16:creationId xmlns:a16="http://schemas.microsoft.com/office/drawing/2014/main" id="{61EC4B7B-1578-4232-BC9D-9D8C364C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82">
                <a:extLst>
                  <a:ext uri="{FF2B5EF4-FFF2-40B4-BE49-F238E27FC236}">
                    <a16:creationId xmlns:a16="http://schemas.microsoft.com/office/drawing/2014/main" id="{9C108D51-AEB0-43E0-9903-575CD1CD9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14" name="Rectangle 213">
            <a:extLst>
              <a:ext uri="{FF2B5EF4-FFF2-40B4-BE49-F238E27FC236}">
                <a16:creationId xmlns:a16="http://schemas.microsoft.com/office/drawing/2014/main" id="{235BD8AE-5EB4-4EF1-A04E-1A7A77FCE2B7}"/>
              </a:ext>
            </a:extLst>
          </p:cNvPr>
          <p:cNvSpPr/>
          <p:nvPr/>
        </p:nvSpPr>
        <p:spPr>
          <a:xfrm>
            <a:off x="5300585" y="2133890"/>
            <a:ext cx="1457705" cy="406181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</a:rPr>
              <a:t>Spark</a:t>
            </a:r>
          </a:p>
        </p:txBody>
      </p: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C73106A-93A6-4BA3-A726-867CF3C6765E}"/>
              </a:ext>
            </a:extLst>
          </p:cNvPr>
          <p:cNvCxnSpPr>
            <a:cxnSpLocks/>
          </p:cNvCxnSpPr>
          <p:nvPr/>
        </p:nvCxnSpPr>
        <p:spPr bwMode="auto">
          <a:xfrm>
            <a:off x="6715591" y="2336980"/>
            <a:ext cx="6322539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FD0A9846-8E29-436E-B158-C06CAA4E8567}"/>
              </a:ext>
            </a:extLst>
          </p:cNvPr>
          <p:cNvSpPr/>
          <p:nvPr/>
        </p:nvSpPr>
        <p:spPr>
          <a:xfrm rot="16200000">
            <a:off x="4976474" y="2800980"/>
            <a:ext cx="3507078" cy="2304096"/>
          </a:xfrm>
          <a:custGeom>
            <a:avLst/>
            <a:gdLst>
              <a:gd name="connsiteX0" fmla="*/ 3507078 w 3507078"/>
              <a:gd name="connsiteY0" fmla="*/ 2166185 h 2304096"/>
              <a:gd name="connsiteX1" fmla="*/ 3369167 w 3507078"/>
              <a:gd name="connsiteY1" fmla="*/ 2304096 h 2304096"/>
              <a:gd name="connsiteX2" fmla="*/ 3231256 w 3507078"/>
              <a:gd name="connsiteY2" fmla="*/ 2166185 h 2304096"/>
              <a:gd name="connsiteX3" fmla="*/ 3239297 w 3507078"/>
              <a:gd name="connsiteY3" fmla="*/ 2126358 h 2304096"/>
              <a:gd name="connsiteX4" fmla="*/ 1380185 w 3507078"/>
              <a:gd name="connsiteY4" fmla="*/ 267247 h 2304096"/>
              <a:gd name="connsiteX5" fmla="*/ 1337709 w 3507078"/>
              <a:gd name="connsiteY5" fmla="*/ 275822 h 2304096"/>
              <a:gd name="connsiteX6" fmla="*/ 1284028 w 3507078"/>
              <a:gd name="connsiteY6" fmla="*/ 264985 h 2304096"/>
              <a:gd name="connsiteX7" fmla="*/ 1283478 w 3507078"/>
              <a:gd name="connsiteY7" fmla="*/ 264614 h 2304096"/>
              <a:gd name="connsiteX8" fmla="*/ 267013 w 3507078"/>
              <a:gd name="connsiteY8" fmla="*/ 1281078 h 2304096"/>
              <a:gd name="connsiteX9" fmla="*/ 275822 w 3507078"/>
              <a:gd name="connsiteY9" fmla="*/ 1324709 h 2304096"/>
              <a:gd name="connsiteX10" fmla="*/ 137911 w 3507078"/>
              <a:gd name="connsiteY10" fmla="*/ 1462620 h 2304096"/>
              <a:gd name="connsiteX11" fmla="*/ 0 w 3507078"/>
              <a:gd name="connsiteY11" fmla="*/ 1324709 h 2304096"/>
              <a:gd name="connsiteX12" fmla="*/ 137911 w 3507078"/>
              <a:gd name="connsiteY12" fmla="*/ 1186798 h 2304096"/>
              <a:gd name="connsiteX13" fmla="*/ 191592 w 3507078"/>
              <a:gd name="connsiteY13" fmla="*/ 1197636 h 2304096"/>
              <a:gd name="connsiteX14" fmla="*/ 195252 w 3507078"/>
              <a:gd name="connsiteY14" fmla="*/ 1200104 h 2304096"/>
              <a:gd name="connsiteX15" fmla="*/ 1209482 w 3507078"/>
              <a:gd name="connsiteY15" fmla="*/ 185875 h 2304096"/>
              <a:gd name="connsiteX16" fmla="*/ 1199798 w 3507078"/>
              <a:gd name="connsiteY16" fmla="*/ 137911 h 2304096"/>
              <a:gd name="connsiteX17" fmla="*/ 1337709 w 3507078"/>
              <a:gd name="connsiteY17" fmla="*/ 0 h 2304096"/>
              <a:gd name="connsiteX18" fmla="*/ 1475620 w 3507078"/>
              <a:gd name="connsiteY18" fmla="*/ 137911 h 2304096"/>
              <a:gd name="connsiteX19" fmla="*/ 1464782 w 3507078"/>
              <a:gd name="connsiteY19" fmla="*/ 191592 h 2304096"/>
              <a:gd name="connsiteX20" fmla="*/ 1461756 w 3507078"/>
              <a:gd name="connsiteY20" fmla="*/ 196082 h 2304096"/>
              <a:gd name="connsiteX21" fmla="*/ 3309095 w 3507078"/>
              <a:gd name="connsiteY21" fmla="*/ 2043421 h 2304096"/>
              <a:gd name="connsiteX22" fmla="*/ 3315486 w 3507078"/>
              <a:gd name="connsiteY22" fmla="*/ 2039112 h 2304096"/>
              <a:gd name="connsiteX23" fmla="*/ 3369167 w 3507078"/>
              <a:gd name="connsiteY23" fmla="*/ 2028274 h 2304096"/>
              <a:gd name="connsiteX24" fmla="*/ 3507078 w 3507078"/>
              <a:gd name="connsiteY24" fmla="*/ 2166185 h 230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507078" h="2304096">
                <a:moveTo>
                  <a:pt x="3507078" y="2166185"/>
                </a:moveTo>
                <a:cubicBezTo>
                  <a:pt x="3507078" y="2242351"/>
                  <a:pt x="3445333" y="2304096"/>
                  <a:pt x="3369167" y="2304096"/>
                </a:cubicBezTo>
                <a:cubicBezTo>
                  <a:pt x="3293001" y="2304096"/>
                  <a:pt x="3231256" y="2242351"/>
                  <a:pt x="3231256" y="2166185"/>
                </a:cubicBezTo>
                <a:lnTo>
                  <a:pt x="3239297" y="2126358"/>
                </a:lnTo>
                <a:lnTo>
                  <a:pt x="1380185" y="267247"/>
                </a:lnTo>
                <a:lnTo>
                  <a:pt x="1337709" y="275822"/>
                </a:lnTo>
                <a:cubicBezTo>
                  <a:pt x="1318668" y="275822"/>
                  <a:pt x="1300527" y="271963"/>
                  <a:pt x="1284028" y="264985"/>
                </a:cubicBezTo>
                <a:lnTo>
                  <a:pt x="1283478" y="264614"/>
                </a:lnTo>
                <a:lnTo>
                  <a:pt x="267013" y="1281078"/>
                </a:lnTo>
                <a:lnTo>
                  <a:pt x="275822" y="1324709"/>
                </a:lnTo>
                <a:cubicBezTo>
                  <a:pt x="275822" y="1400875"/>
                  <a:pt x="214077" y="1462620"/>
                  <a:pt x="137911" y="1462620"/>
                </a:cubicBezTo>
                <a:cubicBezTo>
                  <a:pt x="61745" y="1462620"/>
                  <a:pt x="0" y="1400875"/>
                  <a:pt x="0" y="1324709"/>
                </a:cubicBezTo>
                <a:cubicBezTo>
                  <a:pt x="0" y="1248543"/>
                  <a:pt x="61745" y="1186798"/>
                  <a:pt x="137911" y="1186798"/>
                </a:cubicBezTo>
                <a:cubicBezTo>
                  <a:pt x="156952" y="1186798"/>
                  <a:pt x="175092" y="1190657"/>
                  <a:pt x="191592" y="1197636"/>
                </a:cubicBezTo>
                <a:lnTo>
                  <a:pt x="195252" y="1200104"/>
                </a:lnTo>
                <a:lnTo>
                  <a:pt x="1209482" y="185875"/>
                </a:lnTo>
                <a:lnTo>
                  <a:pt x="1199798" y="137911"/>
                </a:lnTo>
                <a:cubicBezTo>
                  <a:pt x="1199798" y="61745"/>
                  <a:pt x="1261543" y="0"/>
                  <a:pt x="1337709" y="0"/>
                </a:cubicBezTo>
                <a:cubicBezTo>
                  <a:pt x="1413875" y="0"/>
                  <a:pt x="1475620" y="61745"/>
                  <a:pt x="1475620" y="137911"/>
                </a:cubicBezTo>
                <a:cubicBezTo>
                  <a:pt x="1475620" y="156953"/>
                  <a:pt x="1471761" y="175093"/>
                  <a:pt x="1464782" y="191592"/>
                </a:cubicBezTo>
                <a:lnTo>
                  <a:pt x="1461756" y="196082"/>
                </a:lnTo>
                <a:lnTo>
                  <a:pt x="3309095" y="2043421"/>
                </a:lnTo>
                <a:lnTo>
                  <a:pt x="3315486" y="2039112"/>
                </a:lnTo>
                <a:cubicBezTo>
                  <a:pt x="3331985" y="2032133"/>
                  <a:pt x="3350125" y="2028274"/>
                  <a:pt x="3369167" y="2028274"/>
                </a:cubicBezTo>
                <a:cubicBezTo>
                  <a:pt x="3445333" y="2028274"/>
                  <a:pt x="3507078" y="2090019"/>
                  <a:pt x="3507078" y="2166185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37" name="Rectangle: Rounded Corners 236">
            <a:extLst>
              <a:ext uri="{FF2B5EF4-FFF2-40B4-BE49-F238E27FC236}">
                <a16:creationId xmlns:a16="http://schemas.microsoft.com/office/drawing/2014/main" id="{3DF9AB4C-3DCC-403B-842E-E1DA98FAC4DE}"/>
              </a:ext>
            </a:extLst>
          </p:cNvPr>
          <p:cNvSpPr/>
          <p:nvPr/>
        </p:nvSpPr>
        <p:spPr>
          <a:xfrm flipH="1" flipV="1">
            <a:off x="10331075" y="1530659"/>
            <a:ext cx="1571962" cy="811702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A16E51A2-8CC7-410C-AC72-2A9C2194854A}"/>
              </a:ext>
            </a:extLst>
          </p:cNvPr>
          <p:cNvSpPr txBox="1"/>
          <p:nvPr/>
        </p:nvSpPr>
        <p:spPr>
          <a:xfrm rot="18900000">
            <a:off x="10680006" y="2899159"/>
            <a:ext cx="1786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Added to Reuse Shop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7766245F-1153-4C6C-BFAF-F99CF6258622}"/>
              </a:ext>
            </a:extLst>
          </p:cNvPr>
          <p:cNvSpPr txBox="1"/>
          <p:nvPr/>
        </p:nvSpPr>
        <p:spPr>
          <a:xfrm rot="18900000">
            <a:off x="7616827" y="6263285"/>
            <a:ext cx="1944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Review and select ideas</a:t>
            </a:r>
          </a:p>
        </p:txBody>
      </p:sp>
      <p:sp>
        <p:nvSpPr>
          <p:cNvPr id="247" name="Arrow: Chevron 246">
            <a:extLst>
              <a:ext uri="{FF2B5EF4-FFF2-40B4-BE49-F238E27FC236}">
                <a16:creationId xmlns:a16="http://schemas.microsoft.com/office/drawing/2014/main" id="{88FE782B-09EB-4FF0-B490-CE18C9C041FE}"/>
              </a:ext>
            </a:extLst>
          </p:cNvPr>
          <p:cNvSpPr/>
          <p:nvPr/>
        </p:nvSpPr>
        <p:spPr>
          <a:xfrm rot="16200000">
            <a:off x="8864899" y="507121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DA268B23-E430-415E-ACB8-44267E27FD27}"/>
              </a:ext>
            </a:extLst>
          </p:cNvPr>
          <p:cNvSpPr txBox="1"/>
          <p:nvPr/>
        </p:nvSpPr>
        <p:spPr>
          <a:xfrm rot="16200000">
            <a:off x="9543548" y="3964052"/>
            <a:ext cx="11272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 i="1" dirty="0"/>
              <a:t>Create Challenge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0167F014-B8AC-4AF9-BFE1-0C023CF75F5C}"/>
              </a:ext>
            </a:extLst>
          </p:cNvPr>
          <p:cNvSpPr txBox="1"/>
          <p:nvPr/>
        </p:nvSpPr>
        <p:spPr>
          <a:xfrm rot="18900000">
            <a:off x="5958119" y="3155195"/>
            <a:ext cx="1191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 i="1" dirty="0"/>
              <a:t>Send to Challenge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BC60FDF7-1FD1-48D8-8506-CA6AE7AFC7B0}"/>
              </a:ext>
            </a:extLst>
          </p:cNvPr>
          <p:cNvSpPr txBox="1"/>
          <p:nvPr/>
        </p:nvSpPr>
        <p:spPr>
          <a:xfrm rot="2700000">
            <a:off x="5897042" y="4781704"/>
            <a:ext cx="1165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 i="1" dirty="0"/>
              <a:t>Send to Roadmap</a:t>
            </a:r>
          </a:p>
        </p:txBody>
      </p:sp>
      <p:sp>
        <p:nvSpPr>
          <p:cNvPr id="253" name="Arrow: Chevron 252">
            <a:extLst>
              <a:ext uri="{FF2B5EF4-FFF2-40B4-BE49-F238E27FC236}">
                <a16:creationId xmlns:a16="http://schemas.microsoft.com/office/drawing/2014/main" id="{CBCA9122-B010-4F74-9BD3-0C7204546B97}"/>
              </a:ext>
            </a:extLst>
          </p:cNvPr>
          <p:cNvSpPr/>
          <p:nvPr/>
        </p:nvSpPr>
        <p:spPr>
          <a:xfrm rot="16200000">
            <a:off x="11793071" y="1793172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54" name="Arrow: Chevron 253">
            <a:extLst>
              <a:ext uri="{FF2B5EF4-FFF2-40B4-BE49-F238E27FC236}">
                <a16:creationId xmlns:a16="http://schemas.microsoft.com/office/drawing/2014/main" id="{C75DD399-ACFF-476A-900A-C5EC3D9517F4}"/>
              </a:ext>
            </a:extLst>
          </p:cNvPr>
          <p:cNvSpPr/>
          <p:nvPr/>
        </p:nvSpPr>
        <p:spPr>
          <a:xfrm rot="5400000">
            <a:off x="10212449" y="179317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55" name="Arrow: Chevron 254">
            <a:extLst>
              <a:ext uri="{FF2B5EF4-FFF2-40B4-BE49-F238E27FC236}">
                <a16:creationId xmlns:a16="http://schemas.microsoft.com/office/drawing/2014/main" id="{9368603E-E66C-4DC0-AC25-C86C0593D68A}"/>
              </a:ext>
            </a:extLst>
          </p:cNvPr>
          <p:cNvSpPr/>
          <p:nvPr/>
        </p:nvSpPr>
        <p:spPr>
          <a:xfrm rot="10800000">
            <a:off x="11004071" y="1393869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66B6E13C-444F-4FBE-9CC4-4C72BA4CDD9A}"/>
              </a:ext>
            </a:extLst>
          </p:cNvPr>
          <p:cNvGrpSpPr/>
          <p:nvPr/>
        </p:nvGrpSpPr>
        <p:grpSpPr>
          <a:xfrm>
            <a:off x="2447933" y="3385944"/>
            <a:ext cx="452439" cy="774969"/>
            <a:chOff x="3833818" y="37354842"/>
            <a:chExt cx="481013" cy="823912"/>
          </a:xfrm>
          <a:solidFill>
            <a:schemeClr val="tx1"/>
          </a:solidFill>
        </p:grpSpPr>
        <p:sp>
          <p:nvSpPr>
            <p:cNvPr id="257" name="Oval 87">
              <a:extLst>
                <a:ext uri="{FF2B5EF4-FFF2-40B4-BE49-F238E27FC236}">
                  <a16:creationId xmlns:a16="http://schemas.microsoft.com/office/drawing/2014/main" id="{0FDE25B3-3655-45DF-BDD3-EB36729CD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8" y="37492954"/>
              <a:ext cx="138113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259" name="Freeform 88">
              <a:extLst>
                <a:ext uri="{FF2B5EF4-FFF2-40B4-BE49-F238E27FC236}">
                  <a16:creationId xmlns:a16="http://schemas.microsoft.com/office/drawing/2014/main" id="{06F60741-6142-4F71-B839-3EC5DE0AAC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818" y="37354842"/>
              <a:ext cx="481013" cy="823912"/>
            </a:xfrm>
            <a:custGeom>
              <a:avLst/>
              <a:gdLst>
                <a:gd name="T0" fmla="*/ 633 w 672"/>
                <a:gd name="T1" fmla="*/ 494 h 1152"/>
                <a:gd name="T2" fmla="*/ 672 w 672"/>
                <a:gd name="T3" fmla="*/ 336 h 1152"/>
                <a:gd name="T4" fmla="*/ 336 w 672"/>
                <a:gd name="T5" fmla="*/ 0 h 1152"/>
                <a:gd name="T6" fmla="*/ 0 w 672"/>
                <a:gd name="T7" fmla="*/ 336 h 1152"/>
                <a:gd name="T8" fmla="*/ 39 w 672"/>
                <a:gd name="T9" fmla="*/ 494 h 1152"/>
                <a:gd name="T10" fmla="*/ 39 w 672"/>
                <a:gd name="T11" fmla="*/ 494 h 1152"/>
                <a:gd name="T12" fmla="*/ 336 w 672"/>
                <a:gd name="T13" fmla="*/ 1152 h 1152"/>
                <a:gd name="T14" fmla="*/ 633 w 672"/>
                <a:gd name="T15" fmla="*/ 494 h 1152"/>
                <a:gd name="T16" fmla="*/ 336 w 672"/>
                <a:gd name="T17" fmla="*/ 96 h 1152"/>
                <a:gd name="T18" fmla="*/ 576 w 672"/>
                <a:gd name="T19" fmla="*/ 336 h 1152"/>
                <a:gd name="T20" fmla="*/ 512 w 672"/>
                <a:gd name="T21" fmla="*/ 499 h 1152"/>
                <a:gd name="T22" fmla="*/ 336 w 672"/>
                <a:gd name="T23" fmla="*/ 384 h 1152"/>
                <a:gd name="T24" fmla="*/ 160 w 672"/>
                <a:gd name="T25" fmla="*/ 499 h 1152"/>
                <a:gd name="T26" fmla="*/ 96 w 672"/>
                <a:gd name="T27" fmla="*/ 336 h 1152"/>
                <a:gd name="T28" fmla="*/ 336 w 672"/>
                <a:gd name="T29" fmla="*/ 9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2" h="1152">
                  <a:moveTo>
                    <a:pt x="633" y="494"/>
                  </a:moveTo>
                  <a:cubicBezTo>
                    <a:pt x="658" y="447"/>
                    <a:pt x="672" y="393"/>
                    <a:pt x="672" y="336"/>
                  </a:cubicBezTo>
                  <a:cubicBezTo>
                    <a:pt x="672" y="150"/>
                    <a:pt x="522" y="0"/>
                    <a:pt x="336" y="0"/>
                  </a:cubicBezTo>
                  <a:cubicBezTo>
                    <a:pt x="150" y="0"/>
                    <a:pt x="0" y="150"/>
                    <a:pt x="0" y="336"/>
                  </a:cubicBezTo>
                  <a:cubicBezTo>
                    <a:pt x="0" y="393"/>
                    <a:pt x="14" y="447"/>
                    <a:pt x="39" y="494"/>
                  </a:cubicBezTo>
                  <a:cubicBezTo>
                    <a:pt x="39" y="494"/>
                    <a:pt x="39" y="494"/>
                    <a:pt x="39" y="494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633" y="494"/>
                    <a:pt x="633" y="494"/>
                    <a:pt x="633" y="494"/>
                  </a:cubicBezTo>
                  <a:close/>
                  <a:moveTo>
                    <a:pt x="336" y="96"/>
                  </a:moveTo>
                  <a:cubicBezTo>
                    <a:pt x="469" y="96"/>
                    <a:pt x="576" y="203"/>
                    <a:pt x="576" y="336"/>
                  </a:cubicBezTo>
                  <a:cubicBezTo>
                    <a:pt x="576" y="399"/>
                    <a:pt x="552" y="456"/>
                    <a:pt x="512" y="499"/>
                  </a:cubicBezTo>
                  <a:cubicBezTo>
                    <a:pt x="482" y="431"/>
                    <a:pt x="415" y="384"/>
                    <a:pt x="336" y="384"/>
                  </a:cubicBezTo>
                  <a:cubicBezTo>
                    <a:pt x="257" y="384"/>
                    <a:pt x="190" y="431"/>
                    <a:pt x="160" y="499"/>
                  </a:cubicBezTo>
                  <a:cubicBezTo>
                    <a:pt x="120" y="456"/>
                    <a:pt x="96" y="399"/>
                    <a:pt x="96" y="336"/>
                  </a:cubicBezTo>
                  <a:cubicBezTo>
                    <a:pt x="96" y="203"/>
                    <a:pt x="203" y="96"/>
                    <a:pt x="33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/>
            </a:p>
          </p:txBody>
        </p: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A4C01413-B747-468B-B9D8-FFA2FCB38546}"/>
              </a:ext>
            </a:extLst>
          </p:cNvPr>
          <p:cNvSpPr txBox="1"/>
          <p:nvPr/>
        </p:nvSpPr>
        <p:spPr>
          <a:xfrm>
            <a:off x="2024903" y="2961528"/>
            <a:ext cx="1298499" cy="376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Start here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7B1B1E73-8015-416E-ACC9-45F226C7F081}"/>
              </a:ext>
            </a:extLst>
          </p:cNvPr>
          <p:cNvSpPr txBox="1"/>
          <p:nvPr/>
        </p:nvSpPr>
        <p:spPr>
          <a:xfrm>
            <a:off x="10348256" y="1168071"/>
            <a:ext cx="1537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200" b="1" dirty="0"/>
              <a:t>Run the Challenge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C8023497-8046-4299-BB4C-68A50C19917F}"/>
              </a:ext>
            </a:extLst>
          </p:cNvPr>
          <p:cNvCxnSpPr>
            <a:cxnSpLocks/>
          </p:cNvCxnSpPr>
          <p:nvPr/>
        </p:nvCxnSpPr>
        <p:spPr bwMode="auto">
          <a:xfrm flipH="1">
            <a:off x="12592680" y="2474891"/>
            <a:ext cx="7244" cy="4370723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64" name="Oval 263">
            <a:extLst>
              <a:ext uri="{FF2B5EF4-FFF2-40B4-BE49-F238E27FC236}">
                <a16:creationId xmlns:a16="http://schemas.microsoft.com/office/drawing/2014/main" id="{47D3DED5-F887-454A-B289-5EFED2921269}"/>
              </a:ext>
            </a:extLst>
          </p:cNvPr>
          <p:cNvSpPr/>
          <p:nvPr/>
        </p:nvSpPr>
        <p:spPr>
          <a:xfrm rot="16200000">
            <a:off x="12459086" y="6707703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8E95D43B-B318-4FB1-983E-7141DD83F360}"/>
              </a:ext>
            </a:extLst>
          </p:cNvPr>
          <p:cNvSpPr txBox="1"/>
          <p:nvPr/>
        </p:nvSpPr>
        <p:spPr>
          <a:xfrm rot="5400000">
            <a:off x="12253723" y="4456410"/>
            <a:ext cx="10374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900" b="1" i="1" dirty="0"/>
              <a:t>Create Solution</a:t>
            </a:r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769CE84C-5D60-4527-AF60-2045F1BCF5D2}"/>
              </a:ext>
            </a:extLst>
          </p:cNvPr>
          <p:cNvSpPr/>
          <p:nvPr/>
        </p:nvSpPr>
        <p:spPr>
          <a:xfrm>
            <a:off x="12145715" y="2199069"/>
            <a:ext cx="589192" cy="275822"/>
          </a:xfrm>
          <a:custGeom>
            <a:avLst/>
            <a:gdLst>
              <a:gd name="connsiteX0" fmla="*/ 137911 w 589192"/>
              <a:gd name="connsiteY0" fmla="*/ 0 h 275822"/>
              <a:gd name="connsiteX1" fmla="*/ 235429 w 589192"/>
              <a:gd name="connsiteY1" fmla="*/ 40393 h 275822"/>
              <a:gd name="connsiteX2" fmla="*/ 264890 w 589192"/>
              <a:gd name="connsiteY2" fmla="*/ 84090 h 275822"/>
              <a:gd name="connsiteX3" fmla="*/ 324302 w 589192"/>
              <a:gd name="connsiteY3" fmla="*/ 84090 h 275822"/>
              <a:gd name="connsiteX4" fmla="*/ 353763 w 589192"/>
              <a:gd name="connsiteY4" fmla="*/ 40393 h 275822"/>
              <a:gd name="connsiteX5" fmla="*/ 451281 w 589192"/>
              <a:gd name="connsiteY5" fmla="*/ 0 h 275822"/>
              <a:gd name="connsiteX6" fmla="*/ 589192 w 589192"/>
              <a:gd name="connsiteY6" fmla="*/ 137911 h 275822"/>
              <a:gd name="connsiteX7" fmla="*/ 451281 w 589192"/>
              <a:gd name="connsiteY7" fmla="*/ 275822 h 275822"/>
              <a:gd name="connsiteX8" fmla="*/ 353763 w 589192"/>
              <a:gd name="connsiteY8" fmla="*/ 235429 h 275822"/>
              <a:gd name="connsiteX9" fmla="*/ 324543 w 589192"/>
              <a:gd name="connsiteY9" fmla="*/ 192090 h 275822"/>
              <a:gd name="connsiteX10" fmla="*/ 264649 w 589192"/>
              <a:gd name="connsiteY10" fmla="*/ 192090 h 275822"/>
              <a:gd name="connsiteX11" fmla="*/ 235429 w 589192"/>
              <a:gd name="connsiteY11" fmla="*/ 235429 h 275822"/>
              <a:gd name="connsiteX12" fmla="*/ 137911 w 589192"/>
              <a:gd name="connsiteY12" fmla="*/ 275822 h 275822"/>
              <a:gd name="connsiteX13" fmla="*/ 0 w 589192"/>
              <a:gd name="connsiteY13" fmla="*/ 137911 h 275822"/>
              <a:gd name="connsiteX14" fmla="*/ 137911 w 589192"/>
              <a:gd name="connsiteY14" fmla="*/ 0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9192" h="275822">
                <a:moveTo>
                  <a:pt x="137911" y="0"/>
                </a:moveTo>
                <a:cubicBezTo>
                  <a:pt x="175994" y="0"/>
                  <a:pt x="210472" y="15436"/>
                  <a:pt x="235429" y="40393"/>
                </a:cubicBezTo>
                <a:lnTo>
                  <a:pt x="264890" y="84090"/>
                </a:lnTo>
                <a:lnTo>
                  <a:pt x="324302" y="84090"/>
                </a:lnTo>
                <a:lnTo>
                  <a:pt x="353763" y="40393"/>
                </a:lnTo>
                <a:cubicBezTo>
                  <a:pt x="378720" y="15436"/>
                  <a:pt x="413198" y="0"/>
                  <a:pt x="451281" y="0"/>
                </a:cubicBezTo>
                <a:cubicBezTo>
                  <a:pt x="527447" y="0"/>
                  <a:pt x="589192" y="61745"/>
                  <a:pt x="589192" y="137911"/>
                </a:cubicBezTo>
                <a:cubicBezTo>
                  <a:pt x="589192" y="214077"/>
                  <a:pt x="527447" y="275822"/>
                  <a:pt x="451281" y="275822"/>
                </a:cubicBezTo>
                <a:cubicBezTo>
                  <a:pt x="413198" y="275822"/>
                  <a:pt x="378720" y="260386"/>
                  <a:pt x="353763" y="235429"/>
                </a:cubicBezTo>
                <a:lnTo>
                  <a:pt x="324543" y="192090"/>
                </a:lnTo>
                <a:lnTo>
                  <a:pt x="264649" y="192090"/>
                </a:lnTo>
                <a:lnTo>
                  <a:pt x="235429" y="235429"/>
                </a:lnTo>
                <a:cubicBezTo>
                  <a:pt x="210472" y="260386"/>
                  <a:pt x="175994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ubicBezTo>
                  <a:pt x="0" y="61745"/>
                  <a:pt x="61745" y="0"/>
                  <a:pt x="137911" y="0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72" name="Arrow: Chevron 271">
            <a:extLst>
              <a:ext uri="{FF2B5EF4-FFF2-40B4-BE49-F238E27FC236}">
                <a16:creationId xmlns:a16="http://schemas.microsoft.com/office/drawing/2014/main" id="{E3800D18-833D-48A1-82AC-F6782AD35EBE}"/>
              </a:ext>
            </a:extLst>
          </p:cNvPr>
          <p:cNvSpPr/>
          <p:nvPr/>
        </p:nvSpPr>
        <p:spPr>
          <a:xfrm rot="5400000">
            <a:off x="12483317" y="5281547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73" name="Arrow: Chevron 272">
            <a:extLst>
              <a:ext uri="{FF2B5EF4-FFF2-40B4-BE49-F238E27FC236}">
                <a16:creationId xmlns:a16="http://schemas.microsoft.com/office/drawing/2014/main" id="{401A3C08-AD57-40CA-A2B0-B18A259BB5EB}"/>
              </a:ext>
            </a:extLst>
          </p:cNvPr>
          <p:cNvSpPr/>
          <p:nvPr/>
        </p:nvSpPr>
        <p:spPr>
          <a:xfrm rot="5400000">
            <a:off x="12483317" y="3059053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77" name="Rectangle: Rounded Corners 276">
            <a:extLst>
              <a:ext uri="{FF2B5EF4-FFF2-40B4-BE49-F238E27FC236}">
                <a16:creationId xmlns:a16="http://schemas.microsoft.com/office/drawing/2014/main" id="{3AC2718F-03EC-47DD-A1E5-DA617A1EAB97}"/>
              </a:ext>
            </a:extLst>
          </p:cNvPr>
          <p:cNvSpPr/>
          <p:nvPr/>
        </p:nvSpPr>
        <p:spPr>
          <a:xfrm flipH="1" flipV="1">
            <a:off x="3573538" y="3557155"/>
            <a:ext cx="1618467" cy="811702"/>
          </a:xfrm>
          <a:prstGeom prst="roundRect">
            <a:avLst>
              <a:gd name="adj" fmla="val 20142"/>
            </a:avLst>
          </a:prstGeom>
          <a:noFill/>
          <a:ln w="12700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79" name="Arrow: Chevron 278">
            <a:extLst>
              <a:ext uri="{FF2B5EF4-FFF2-40B4-BE49-F238E27FC236}">
                <a16:creationId xmlns:a16="http://schemas.microsoft.com/office/drawing/2014/main" id="{87E93F2A-0F5E-4229-A670-D31605CA02A5}"/>
              </a:ext>
            </a:extLst>
          </p:cNvPr>
          <p:cNvSpPr/>
          <p:nvPr/>
        </p:nvSpPr>
        <p:spPr>
          <a:xfrm rot="16200000">
            <a:off x="5074412" y="379362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280" name="Arrow: Chevron 279">
            <a:extLst>
              <a:ext uri="{FF2B5EF4-FFF2-40B4-BE49-F238E27FC236}">
                <a16:creationId xmlns:a16="http://schemas.microsoft.com/office/drawing/2014/main" id="{BB820039-461A-44C4-84BB-58E2790C59BF}"/>
              </a:ext>
            </a:extLst>
          </p:cNvPr>
          <p:cNvSpPr/>
          <p:nvPr/>
        </p:nvSpPr>
        <p:spPr>
          <a:xfrm rot="5400000">
            <a:off x="3449087" y="3796361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4AC11806-5321-49AA-849B-E4FFAF3EBFF1}"/>
              </a:ext>
            </a:extLst>
          </p:cNvPr>
          <p:cNvGrpSpPr/>
          <p:nvPr/>
        </p:nvGrpSpPr>
        <p:grpSpPr>
          <a:xfrm>
            <a:off x="3470959" y="3196802"/>
            <a:ext cx="1816074" cy="504791"/>
            <a:chOff x="2642258" y="2059148"/>
            <a:chExt cx="1816074" cy="504791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388C668-B50F-4B12-BB97-180833960FB7}"/>
                </a:ext>
              </a:extLst>
            </p:cNvPr>
            <p:cNvSpPr txBox="1"/>
            <p:nvPr/>
          </p:nvSpPr>
          <p:spPr>
            <a:xfrm>
              <a:off x="2642258" y="2059148"/>
              <a:ext cx="181607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sz="1200" b="1" dirty="0"/>
                <a:t>Develop Workspace</a:t>
              </a:r>
            </a:p>
          </p:txBody>
        </p:sp>
        <p:sp>
          <p:nvSpPr>
            <p:cNvPr id="281" name="Arrow: Chevron 280">
              <a:extLst>
                <a:ext uri="{FF2B5EF4-FFF2-40B4-BE49-F238E27FC236}">
                  <a16:creationId xmlns:a16="http://schemas.microsoft.com/office/drawing/2014/main" id="{AE9EA64A-CD3F-48E0-9C75-493C104CC3A4}"/>
                </a:ext>
              </a:extLst>
            </p:cNvPr>
            <p:cNvSpPr/>
            <p:nvPr/>
          </p:nvSpPr>
          <p:spPr>
            <a:xfrm rot="10800000">
              <a:off x="3437311" y="2276444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C78B45BF-3236-458F-A0B0-BF62C01A6561}"/>
              </a:ext>
            </a:extLst>
          </p:cNvPr>
          <p:cNvSpPr/>
          <p:nvPr/>
        </p:nvSpPr>
        <p:spPr>
          <a:xfrm rot="16200000">
            <a:off x="9222775" y="5456423"/>
            <a:ext cx="275822" cy="275822"/>
          </a:xfrm>
          <a:prstGeom prst="ellipse">
            <a:avLst/>
          </a:pr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99" name="Arrow: Chevron 298">
            <a:extLst>
              <a:ext uri="{FF2B5EF4-FFF2-40B4-BE49-F238E27FC236}">
                <a16:creationId xmlns:a16="http://schemas.microsoft.com/office/drawing/2014/main" id="{3DB56F8C-6754-4AB6-96C4-785CDBBFF310}"/>
              </a:ext>
            </a:extLst>
          </p:cNvPr>
          <p:cNvSpPr/>
          <p:nvPr/>
        </p:nvSpPr>
        <p:spPr>
          <a:xfrm rot="5400000">
            <a:off x="7268836" y="5071214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00" name="Arrow: Chevron 299">
            <a:extLst>
              <a:ext uri="{FF2B5EF4-FFF2-40B4-BE49-F238E27FC236}">
                <a16:creationId xmlns:a16="http://schemas.microsoft.com/office/drawing/2014/main" id="{B42ED114-1AB5-4634-8DAB-08E402550C20}"/>
              </a:ext>
            </a:extLst>
          </p:cNvPr>
          <p:cNvSpPr/>
          <p:nvPr/>
        </p:nvSpPr>
        <p:spPr>
          <a:xfrm rot="10800000">
            <a:off x="8046456" y="4668268"/>
            <a:ext cx="225970" cy="287495"/>
          </a:xfrm>
          <a:prstGeom prst="chevron">
            <a:avLst>
              <a:gd name="adj" fmla="val 38105"/>
            </a:avLst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>
              <a:solidFill>
                <a:schemeClr val="tx1"/>
              </a:solidFill>
            </a:endParaRPr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340E7972-A913-436D-9075-978735DD7AEC}"/>
              </a:ext>
            </a:extLst>
          </p:cNvPr>
          <p:cNvSpPr/>
          <p:nvPr/>
        </p:nvSpPr>
        <p:spPr>
          <a:xfrm rot="5400000">
            <a:off x="8172803" y="3834874"/>
            <a:ext cx="3547898" cy="275822"/>
          </a:xfrm>
          <a:custGeom>
            <a:avLst/>
            <a:gdLst>
              <a:gd name="connsiteX0" fmla="*/ 0 w 3547898"/>
              <a:gd name="connsiteY0" fmla="*/ 137911 h 275822"/>
              <a:gd name="connsiteX1" fmla="*/ 137911 w 3547898"/>
              <a:gd name="connsiteY1" fmla="*/ 0 h 275822"/>
              <a:gd name="connsiteX2" fmla="*/ 235429 w 3547898"/>
              <a:gd name="connsiteY2" fmla="*/ 40393 h 275822"/>
              <a:gd name="connsiteX3" fmla="*/ 264769 w 3547898"/>
              <a:gd name="connsiteY3" fmla="*/ 83911 h 275822"/>
              <a:gd name="connsiteX4" fmla="*/ 3283129 w 3547898"/>
              <a:gd name="connsiteY4" fmla="*/ 83911 h 275822"/>
              <a:gd name="connsiteX5" fmla="*/ 3312470 w 3547898"/>
              <a:gd name="connsiteY5" fmla="*/ 40393 h 275822"/>
              <a:gd name="connsiteX6" fmla="*/ 3409987 w 3547898"/>
              <a:gd name="connsiteY6" fmla="*/ 0 h 275822"/>
              <a:gd name="connsiteX7" fmla="*/ 3547898 w 3547898"/>
              <a:gd name="connsiteY7" fmla="*/ 137911 h 275822"/>
              <a:gd name="connsiteX8" fmla="*/ 3409987 w 3547898"/>
              <a:gd name="connsiteY8" fmla="*/ 275822 h 275822"/>
              <a:gd name="connsiteX9" fmla="*/ 3312470 w 3547898"/>
              <a:gd name="connsiteY9" fmla="*/ 235429 h 275822"/>
              <a:gd name="connsiteX10" fmla="*/ 3283129 w 3547898"/>
              <a:gd name="connsiteY10" fmla="*/ 191911 h 275822"/>
              <a:gd name="connsiteX11" fmla="*/ 264769 w 3547898"/>
              <a:gd name="connsiteY11" fmla="*/ 191911 h 275822"/>
              <a:gd name="connsiteX12" fmla="*/ 235429 w 3547898"/>
              <a:gd name="connsiteY12" fmla="*/ 235429 h 275822"/>
              <a:gd name="connsiteX13" fmla="*/ 137911 w 3547898"/>
              <a:gd name="connsiteY13" fmla="*/ 275822 h 275822"/>
              <a:gd name="connsiteX14" fmla="*/ 0 w 3547898"/>
              <a:gd name="connsiteY14" fmla="*/ 137911 h 275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47898" h="275822">
                <a:moveTo>
                  <a:pt x="0" y="137911"/>
                </a:moveTo>
                <a:cubicBezTo>
                  <a:pt x="0" y="61745"/>
                  <a:pt x="61745" y="0"/>
                  <a:pt x="137911" y="0"/>
                </a:cubicBezTo>
                <a:cubicBezTo>
                  <a:pt x="175994" y="0"/>
                  <a:pt x="210472" y="15436"/>
                  <a:pt x="235429" y="40393"/>
                </a:cubicBezTo>
                <a:lnTo>
                  <a:pt x="264769" y="83911"/>
                </a:lnTo>
                <a:lnTo>
                  <a:pt x="3283129" y="83911"/>
                </a:lnTo>
                <a:lnTo>
                  <a:pt x="3312470" y="40393"/>
                </a:lnTo>
                <a:cubicBezTo>
                  <a:pt x="3337427" y="15436"/>
                  <a:pt x="3371904" y="0"/>
                  <a:pt x="3409987" y="0"/>
                </a:cubicBezTo>
                <a:cubicBezTo>
                  <a:pt x="3486153" y="0"/>
                  <a:pt x="3547898" y="61745"/>
                  <a:pt x="3547898" y="137911"/>
                </a:cubicBezTo>
                <a:cubicBezTo>
                  <a:pt x="3547898" y="214077"/>
                  <a:pt x="3486153" y="275822"/>
                  <a:pt x="3409987" y="275822"/>
                </a:cubicBezTo>
                <a:cubicBezTo>
                  <a:pt x="3371904" y="275822"/>
                  <a:pt x="3337427" y="260386"/>
                  <a:pt x="3312470" y="235429"/>
                </a:cubicBezTo>
                <a:lnTo>
                  <a:pt x="3283129" y="191911"/>
                </a:lnTo>
                <a:lnTo>
                  <a:pt x="264769" y="191911"/>
                </a:lnTo>
                <a:lnTo>
                  <a:pt x="235429" y="235429"/>
                </a:lnTo>
                <a:cubicBezTo>
                  <a:pt x="210472" y="260386"/>
                  <a:pt x="175994" y="275822"/>
                  <a:pt x="137911" y="275822"/>
                </a:cubicBezTo>
                <a:cubicBezTo>
                  <a:pt x="61745" y="275822"/>
                  <a:pt x="0" y="214077"/>
                  <a:pt x="0" y="137911"/>
                </a:cubicBezTo>
                <a:close/>
              </a:path>
            </a:pathLst>
          </a:custGeom>
          <a:solidFill>
            <a:schemeClr val="bg2"/>
          </a:solidFill>
          <a:ln w="5715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308" name="Freeform 65">
            <a:extLst>
              <a:ext uri="{FF2B5EF4-FFF2-40B4-BE49-F238E27FC236}">
                <a16:creationId xmlns:a16="http://schemas.microsoft.com/office/drawing/2014/main" id="{F7B978C4-26AD-4CC9-A1F1-5E8BB380C9B0}"/>
              </a:ext>
            </a:extLst>
          </p:cNvPr>
          <p:cNvSpPr>
            <a:spLocks noChangeAspect="1"/>
          </p:cNvSpPr>
          <p:nvPr/>
        </p:nvSpPr>
        <p:spPr bwMode="auto">
          <a:xfrm>
            <a:off x="5407554" y="2162361"/>
            <a:ext cx="301260" cy="360000"/>
          </a:xfrm>
          <a:custGeom>
            <a:avLst/>
            <a:gdLst>
              <a:gd name="T0" fmla="*/ 412 w 518"/>
              <a:gd name="T1" fmla="*/ 0 h 619"/>
              <a:gd name="T2" fmla="*/ 0 w 518"/>
              <a:gd name="T3" fmla="*/ 361 h 619"/>
              <a:gd name="T4" fmla="*/ 180 w 518"/>
              <a:gd name="T5" fmla="*/ 361 h 619"/>
              <a:gd name="T6" fmla="*/ 103 w 518"/>
              <a:gd name="T7" fmla="*/ 619 h 619"/>
              <a:gd name="T8" fmla="*/ 518 w 518"/>
              <a:gd name="T9" fmla="*/ 258 h 619"/>
              <a:gd name="T10" fmla="*/ 336 w 518"/>
              <a:gd name="T11" fmla="*/ 258 h 619"/>
              <a:gd name="T12" fmla="*/ 412 w 518"/>
              <a:gd name="T13" fmla="*/ 0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18" h="619">
                <a:moveTo>
                  <a:pt x="412" y="0"/>
                </a:moveTo>
                <a:lnTo>
                  <a:pt x="0" y="361"/>
                </a:lnTo>
                <a:lnTo>
                  <a:pt x="180" y="361"/>
                </a:lnTo>
                <a:lnTo>
                  <a:pt x="103" y="619"/>
                </a:lnTo>
                <a:lnTo>
                  <a:pt x="518" y="258"/>
                </a:lnTo>
                <a:lnTo>
                  <a:pt x="336" y="258"/>
                </a:lnTo>
                <a:lnTo>
                  <a:pt x="41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32E761F4-5DFB-407A-8644-27C584B0943B}"/>
              </a:ext>
            </a:extLst>
          </p:cNvPr>
          <p:cNvSpPr/>
          <p:nvPr/>
        </p:nvSpPr>
        <p:spPr>
          <a:xfrm rot="-2700000">
            <a:off x="6611822" y="3484481"/>
            <a:ext cx="468729" cy="2072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700" b="1" dirty="0"/>
              <a:t>NEW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F46D806A-5C74-4141-B7DF-8175B16B2307}"/>
              </a:ext>
            </a:extLst>
          </p:cNvPr>
          <p:cNvSpPr/>
          <p:nvPr/>
        </p:nvSpPr>
        <p:spPr>
          <a:xfrm>
            <a:off x="10224789" y="4018959"/>
            <a:ext cx="468729" cy="2072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700" b="1" dirty="0"/>
              <a:t>NEW</a:t>
            </a:r>
          </a:p>
        </p:txBody>
      </p:sp>
      <p:sp>
        <p:nvSpPr>
          <p:cNvPr id="322" name="Oval 321">
            <a:extLst>
              <a:ext uri="{FF2B5EF4-FFF2-40B4-BE49-F238E27FC236}">
                <a16:creationId xmlns:a16="http://schemas.microsoft.com/office/drawing/2014/main" id="{CCF6CB3D-C337-46FB-9858-6F7E3EE9813A}"/>
              </a:ext>
            </a:extLst>
          </p:cNvPr>
          <p:cNvSpPr/>
          <p:nvPr/>
        </p:nvSpPr>
        <p:spPr>
          <a:xfrm>
            <a:off x="12872889" y="4506768"/>
            <a:ext cx="468729" cy="2072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700" b="1" dirty="0"/>
              <a:t>NEW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D20622-EECB-48DA-963A-3D3382F0EF84}"/>
              </a:ext>
            </a:extLst>
          </p:cNvPr>
          <p:cNvSpPr txBox="1"/>
          <p:nvPr/>
        </p:nvSpPr>
        <p:spPr>
          <a:xfrm>
            <a:off x="2560889" y="853002"/>
            <a:ext cx="543450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New section in Spark called ???</a:t>
            </a:r>
          </a:p>
        </p:txBody>
      </p:sp>
    </p:spTree>
    <p:extLst>
      <p:ext uri="{BB962C8B-B14F-4D97-AF65-F5344CB8AC3E}">
        <p14:creationId xmlns:p14="http://schemas.microsoft.com/office/powerpoint/2010/main" val="124892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Arrow: Right 269">
            <a:extLst>
              <a:ext uri="{FF2B5EF4-FFF2-40B4-BE49-F238E27FC236}">
                <a16:creationId xmlns:a16="http://schemas.microsoft.com/office/drawing/2014/main" id="{4C4E2F47-410F-451A-B842-2FC3A0105A0A}"/>
              </a:ext>
            </a:extLst>
          </p:cNvPr>
          <p:cNvSpPr/>
          <p:nvPr/>
        </p:nvSpPr>
        <p:spPr>
          <a:xfrm>
            <a:off x="9300684" y="3474314"/>
            <a:ext cx="4919801" cy="128097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41F7438-432B-4821-9378-8870D148D854}"/>
              </a:ext>
            </a:extLst>
          </p:cNvPr>
          <p:cNvSpPr/>
          <p:nvPr/>
        </p:nvSpPr>
        <p:spPr>
          <a:xfrm>
            <a:off x="383172" y="3659635"/>
            <a:ext cx="1891659" cy="2273339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Workspace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AE8DB248-1B19-46A0-B8A9-187FDB869F96}"/>
              </a:ext>
            </a:extLst>
          </p:cNvPr>
          <p:cNvSpPr/>
          <p:nvPr/>
        </p:nvSpPr>
        <p:spPr>
          <a:xfrm>
            <a:off x="7717939" y="2327130"/>
            <a:ext cx="1936644" cy="3575341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Big Idea</a:t>
            </a: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68B9B1D-738C-4B39-B069-1CA84306D3D9}"/>
              </a:ext>
            </a:extLst>
          </p:cNvPr>
          <p:cNvGrpSpPr/>
          <p:nvPr/>
        </p:nvGrpSpPr>
        <p:grpSpPr>
          <a:xfrm>
            <a:off x="8520448" y="3302717"/>
            <a:ext cx="324053" cy="324054"/>
            <a:chOff x="3099701" y="4670479"/>
            <a:chExt cx="473721" cy="473721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F27D1F4-C925-4E55-8490-0F25CAC9F1C8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46A90FD-56F4-4372-8EB9-B332199B72A6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82A173E-0426-4156-A4C7-B0FCA9F108B6}"/>
              </a:ext>
            </a:extLst>
          </p:cNvPr>
          <p:cNvGrpSpPr/>
          <p:nvPr/>
        </p:nvGrpSpPr>
        <p:grpSpPr>
          <a:xfrm>
            <a:off x="8075459" y="3927398"/>
            <a:ext cx="324052" cy="324052"/>
            <a:chOff x="1388136" y="5679237"/>
            <a:chExt cx="473729" cy="473729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728FCB1-0C1C-4786-8328-0DAFB1C059B6}"/>
                </a:ext>
              </a:extLst>
            </p:cNvPr>
            <p:cNvSpPr/>
            <p:nvPr/>
          </p:nvSpPr>
          <p:spPr>
            <a:xfrm>
              <a:off x="1388136" y="5679237"/>
              <a:ext cx="473729" cy="473729"/>
            </a:xfrm>
            <a:prstGeom prst="ellipse">
              <a:avLst/>
            </a:prstGeom>
            <a:solidFill>
              <a:schemeClr val="accent6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730CCCB-6AED-4A64-9533-CBDABDF41A76}"/>
                </a:ext>
              </a:extLst>
            </p:cNvPr>
            <p:cNvSpPr/>
            <p:nvPr/>
          </p:nvSpPr>
          <p:spPr>
            <a:xfrm>
              <a:off x="1464324" y="5788913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sp>
        <p:nvSpPr>
          <p:cNvPr id="305" name="Rectangle: Rounded Corners 304">
            <a:extLst>
              <a:ext uri="{FF2B5EF4-FFF2-40B4-BE49-F238E27FC236}">
                <a16:creationId xmlns:a16="http://schemas.microsoft.com/office/drawing/2014/main" id="{2C6AC0D0-647C-4F8B-97A6-FFFEA225ED2C}"/>
              </a:ext>
            </a:extLst>
          </p:cNvPr>
          <p:cNvSpPr/>
          <p:nvPr/>
        </p:nvSpPr>
        <p:spPr>
          <a:xfrm>
            <a:off x="4905466" y="2356901"/>
            <a:ext cx="2572767" cy="965417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Innovation Idea</a:t>
            </a:r>
          </a:p>
        </p:txBody>
      </p:sp>
      <p:sp>
        <p:nvSpPr>
          <p:cNvPr id="333" name="Rectangle: Rounded Corners 332">
            <a:extLst>
              <a:ext uri="{FF2B5EF4-FFF2-40B4-BE49-F238E27FC236}">
                <a16:creationId xmlns:a16="http://schemas.microsoft.com/office/drawing/2014/main" id="{A13540E3-4B73-4499-9AE2-3672CB0A0D6A}"/>
              </a:ext>
            </a:extLst>
          </p:cNvPr>
          <p:cNvSpPr/>
          <p:nvPr/>
        </p:nvSpPr>
        <p:spPr>
          <a:xfrm>
            <a:off x="4905466" y="3632092"/>
            <a:ext cx="2572767" cy="965417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Innovation Idea</a:t>
            </a:r>
          </a:p>
        </p:txBody>
      </p:sp>
      <p:sp>
        <p:nvSpPr>
          <p:cNvPr id="334" name="Rectangle: Rounded Corners 333">
            <a:extLst>
              <a:ext uri="{FF2B5EF4-FFF2-40B4-BE49-F238E27FC236}">
                <a16:creationId xmlns:a16="http://schemas.microsoft.com/office/drawing/2014/main" id="{B737C72B-6478-45E2-AFFD-77EF9E73F542}"/>
              </a:ext>
            </a:extLst>
          </p:cNvPr>
          <p:cNvSpPr/>
          <p:nvPr/>
        </p:nvSpPr>
        <p:spPr>
          <a:xfrm>
            <a:off x="4905466" y="4967559"/>
            <a:ext cx="2572767" cy="965417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Innovation Idea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439B82-6258-4A1F-B1A4-119B3AF84580}"/>
              </a:ext>
            </a:extLst>
          </p:cNvPr>
          <p:cNvGrpSpPr/>
          <p:nvPr/>
        </p:nvGrpSpPr>
        <p:grpSpPr>
          <a:xfrm>
            <a:off x="5387232" y="2472698"/>
            <a:ext cx="1609237" cy="237550"/>
            <a:chOff x="-1861859" y="3639860"/>
            <a:chExt cx="1831381" cy="270342"/>
          </a:xfrm>
        </p:grpSpPr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DF9C9467-61D6-48DA-8631-A4393EABE58F}"/>
                </a:ext>
              </a:extLst>
            </p:cNvPr>
            <p:cNvGrpSpPr/>
            <p:nvPr/>
          </p:nvGrpSpPr>
          <p:grpSpPr>
            <a:xfrm>
              <a:off x="-1087659" y="3639860"/>
              <a:ext cx="270342" cy="270342"/>
              <a:chOff x="3099701" y="4670479"/>
              <a:chExt cx="473721" cy="473721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3560EAB0-38E0-43B2-AB77-4A492AC87DA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1BBC2106-ADC3-4DD2-8C37-CE2E5FC606E0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54" name="Group 353">
              <a:extLst>
                <a:ext uri="{FF2B5EF4-FFF2-40B4-BE49-F238E27FC236}">
                  <a16:creationId xmlns:a16="http://schemas.microsoft.com/office/drawing/2014/main" id="{CD507BD5-5082-4614-BBFC-361B419C9C93}"/>
                </a:ext>
              </a:extLst>
            </p:cNvPr>
            <p:cNvGrpSpPr/>
            <p:nvPr/>
          </p:nvGrpSpPr>
          <p:grpSpPr>
            <a:xfrm>
              <a:off x="-300819" y="3639861"/>
              <a:ext cx="270341" cy="270341"/>
              <a:chOff x="1388136" y="5679237"/>
              <a:chExt cx="473729" cy="473729"/>
            </a:xfrm>
          </p:grpSpPr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037A4E97-629A-46DF-AF1E-F1CFFBA80B82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1D7A74A5-76EA-4195-8FBF-18717DC8317D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E196F831-7162-47D6-8544-D497C660B9A5}"/>
                </a:ext>
              </a:extLst>
            </p:cNvPr>
            <p:cNvGrpSpPr/>
            <p:nvPr/>
          </p:nvGrpSpPr>
          <p:grpSpPr>
            <a:xfrm>
              <a:off x="-694240" y="3639860"/>
              <a:ext cx="270342" cy="270342"/>
              <a:chOff x="3099701" y="4670479"/>
              <a:chExt cx="473721" cy="473721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CFE7DA7E-FD3D-47CC-8E19-D9048AF78A3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 dirty="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59C1B4B-7E01-43AD-ABE1-BBB6AE446B92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6B5864AB-E88A-4BF1-B876-953C6EF4F27B}"/>
                </a:ext>
              </a:extLst>
            </p:cNvPr>
            <p:cNvGrpSpPr/>
            <p:nvPr/>
          </p:nvGrpSpPr>
          <p:grpSpPr>
            <a:xfrm>
              <a:off x="-1861859" y="3643020"/>
              <a:ext cx="264023" cy="264023"/>
              <a:chOff x="3099701" y="4670479"/>
              <a:chExt cx="473721" cy="473721"/>
            </a:xfrm>
          </p:grpSpPr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443777C-1303-4DD1-83F0-D73890F44A0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FB01DDB-71D1-43BD-84DF-091711613E21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D556E22F-780F-40FD-BA4C-BB21C3BA2F64}"/>
                </a:ext>
              </a:extLst>
            </p:cNvPr>
            <p:cNvGrpSpPr/>
            <p:nvPr/>
          </p:nvGrpSpPr>
          <p:grpSpPr>
            <a:xfrm>
              <a:off x="-1474759" y="3643020"/>
              <a:ext cx="264023" cy="264023"/>
              <a:chOff x="3099701" y="4670479"/>
              <a:chExt cx="473721" cy="473721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8F6B17FD-414B-4833-83CC-4E779271235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B60761A6-5238-437B-8B39-0BD65C097239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D6B8AF51-CD00-482D-80F0-567BCA177DE8}"/>
              </a:ext>
            </a:extLst>
          </p:cNvPr>
          <p:cNvGrpSpPr/>
          <p:nvPr/>
        </p:nvGrpSpPr>
        <p:grpSpPr>
          <a:xfrm>
            <a:off x="5387232" y="3824995"/>
            <a:ext cx="1609237" cy="237550"/>
            <a:chOff x="-1861859" y="3639860"/>
            <a:chExt cx="1831381" cy="270342"/>
          </a:xfrm>
        </p:grpSpPr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B366C67D-1527-444F-9FF0-0BA7EB9E8447}"/>
                </a:ext>
              </a:extLst>
            </p:cNvPr>
            <p:cNvGrpSpPr/>
            <p:nvPr/>
          </p:nvGrpSpPr>
          <p:grpSpPr>
            <a:xfrm>
              <a:off x="-1087659" y="3639860"/>
              <a:ext cx="270342" cy="270342"/>
              <a:chOff x="3099701" y="4670479"/>
              <a:chExt cx="473721" cy="473721"/>
            </a:xfrm>
          </p:grpSpPr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1F69CC5C-5CE0-4826-9964-2958872AF1A3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A4822F2E-67A4-4A22-8048-AFCA6E4D16B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42173566-2664-46B6-97A7-BA38FD87D1DF}"/>
                </a:ext>
              </a:extLst>
            </p:cNvPr>
            <p:cNvGrpSpPr/>
            <p:nvPr/>
          </p:nvGrpSpPr>
          <p:grpSpPr>
            <a:xfrm>
              <a:off x="-300819" y="3639861"/>
              <a:ext cx="270341" cy="270341"/>
              <a:chOff x="1388136" y="5679237"/>
              <a:chExt cx="473729" cy="473729"/>
            </a:xfrm>
          </p:grpSpPr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766C200E-76D8-4AAF-8BD0-311A3EF1B3B3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C29020E2-3B8E-4739-B532-7AFC19000D98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7A44E25A-744E-4B56-B77F-1FE3F867DBD7}"/>
                </a:ext>
              </a:extLst>
            </p:cNvPr>
            <p:cNvGrpSpPr/>
            <p:nvPr/>
          </p:nvGrpSpPr>
          <p:grpSpPr>
            <a:xfrm>
              <a:off x="-694240" y="3639860"/>
              <a:ext cx="270342" cy="270342"/>
              <a:chOff x="3099701" y="4670479"/>
              <a:chExt cx="473721" cy="473721"/>
            </a:xfrm>
          </p:grpSpPr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DBB7C1DD-9969-44A6-84E0-FA10D2932B2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 dirty="0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06D6FFEA-A387-4F46-BF68-08738C0995D2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BF1FC89E-89B3-4FB5-A498-C9C14FE2A97D}"/>
                </a:ext>
              </a:extLst>
            </p:cNvPr>
            <p:cNvGrpSpPr/>
            <p:nvPr/>
          </p:nvGrpSpPr>
          <p:grpSpPr>
            <a:xfrm>
              <a:off x="-1861859" y="3643020"/>
              <a:ext cx="264023" cy="264023"/>
              <a:chOff x="3099701" y="4670479"/>
              <a:chExt cx="473721" cy="473721"/>
            </a:xfrm>
          </p:grpSpPr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EB88E97F-DAFA-4E28-959F-CC9F44BE244B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CC2C55B0-3B49-4D6C-BEA0-378828D47A9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5DC9C5EB-FC8A-4247-B41A-F6EFA9B04844}"/>
                </a:ext>
              </a:extLst>
            </p:cNvPr>
            <p:cNvGrpSpPr/>
            <p:nvPr/>
          </p:nvGrpSpPr>
          <p:grpSpPr>
            <a:xfrm>
              <a:off x="-1474759" y="3643020"/>
              <a:ext cx="264023" cy="264023"/>
              <a:chOff x="3099701" y="4670479"/>
              <a:chExt cx="473721" cy="473721"/>
            </a:xfrm>
          </p:grpSpPr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624FC95D-C25A-4D9F-B660-7ADCE760B2E0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110617DE-1880-4ACF-8AA0-686F046908C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1BB9090F-ACD6-4A18-8E3A-0894D0061214}"/>
              </a:ext>
            </a:extLst>
          </p:cNvPr>
          <p:cNvGrpSpPr/>
          <p:nvPr/>
        </p:nvGrpSpPr>
        <p:grpSpPr>
          <a:xfrm>
            <a:off x="5387232" y="5177292"/>
            <a:ext cx="1609237" cy="237550"/>
            <a:chOff x="-1861859" y="3639860"/>
            <a:chExt cx="1831381" cy="270342"/>
          </a:xfrm>
        </p:grpSpPr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F4BBACBC-15FF-4449-B4CB-99EBE9A990F2}"/>
                </a:ext>
              </a:extLst>
            </p:cNvPr>
            <p:cNvGrpSpPr/>
            <p:nvPr/>
          </p:nvGrpSpPr>
          <p:grpSpPr>
            <a:xfrm>
              <a:off x="-1087659" y="3639860"/>
              <a:ext cx="270342" cy="270342"/>
              <a:chOff x="3099701" y="4670479"/>
              <a:chExt cx="473721" cy="473721"/>
            </a:xfrm>
          </p:grpSpPr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E24CC897-D30A-42AC-90D1-94D2C9C40A1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F9DBFDE3-A82A-4CB2-A41D-A92EBBC281D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FE3A003F-9DEC-433C-ABB0-CD372D72B12D}"/>
                </a:ext>
              </a:extLst>
            </p:cNvPr>
            <p:cNvGrpSpPr/>
            <p:nvPr/>
          </p:nvGrpSpPr>
          <p:grpSpPr>
            <a:xfrm>
              <a:off x="-300819" y="3639861"/>
              <a:ext cx="270341" cy="270341"/>
              <a:chOff x="1388136" y="5679237"/>
              <a:chExt cx="473729" cy="473729"/>
            </a:xfrm>
          </p:grpSpPr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1F532FF5-3757-473E-BAAC-BD1795EACB67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DB05632C-938D-4769-A921-0215C11F3E7B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912A56E7-A126-4430-B65F-6475161D73B5}"/>
                </a:ext>
              </a:extLst>
            </p:cNvPr>
            <p:cNvGrpSpPr/>
            <p:nvPr/>
          </p:nvGrpSpPr>
          <p:grpSpPr>
            <a:xfrm>
              <a:off x="-694240" y="3639860"/>
              <a:ext cx="270342" cy="270342"/>
              <a:chOff x="3099701" y="4670479"/>
              <a:chExt cx="473721" cy="473721"/>
            </a:xfrm>
          </p:grpSpPr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BFDC58F9-B774-4596-B7F7-5872C639C5E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 dirty="0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55D727A-9E48-44E2-A53D-5ABFF2D13356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2E3B6BD3-5D39-401A-8E90-C2558D34AEA3}"/>
                </a:ext>
              </a:extLst>
            </p:cNvPr>
            <p:cNvGrpSpPr/>
            <p:nvPr/>
          </p:nvGrpSpPr>
          <p:grpSpPr>
            <a:xfrm>
              <a:off x="-1861859" y="3643020"/>
              <a:ext cx="264023" cy="264023"/>
              <a:chOff x="3099701" y="4670479"/>
              <a:chExt cx="473721" cy="473721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1A9D0D7D-BBA1-41E8-BFDC-6D826BE7873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8468F331-729F-4ADE-BF7F-CECE94E7A9E8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  <p:grpSp>
          <p:nvGrpSpPr>
            <p:cNvPr id="383" name="Group 382">
              <a:extLst>
                <a:ext uri="{FF2B5EF4-FFF2-40B4-BE49-F238E27FC236}">
                  <a16:creationId xmlns:a16="http://schemas.microsoft.com/office/drawing/2014/main" id="{D830928F-7EAB-4E08-A46D-D9F8E678C524}"/>
                </a:ext>
              </a:extLst>
            </p:cNvPr>
            <p:cNvGrpSpPr/>
            <p:nvPr/>
          </p:nvGrpSpPr>
          <p:grpSpPr>
            <a:xfrm>
              <a:off x="-1474759" y="3643020"/>
              <a:ext cx="264023" cy="264023"/>
              <a:chOff x="3099701" y="4670479"/>
              <a:chExt cx="473721" cy="473721"/>
            </a:xfrm>
          </p:grpSpPr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01573817-0F0B-45F0-8EA5-B8C5395E6B5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9DBC6184-3C3B-4C6D-A82F-07105DA89C09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b="1"/>
              </a:p>
            </p:txBody>
          </p:sp>
        </p:grp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62A4F883-8301-41F2-851A-85856199D004}"/>
              </a:ext>
            </a:extLst>
          </p:cNvPr>
          <p:cNvGrpSpPr/>
          <p:nvPr/>
        </p:nvGrpSpPr>
        <p:grpSpPr>
          <a:xfrm>
            <a:off x="8079246" y="2679611"/>
            <a:ext cx="316478" cy="316478"/>
            <a:chOff x="3099701" y="4670479"/>
            <a:chExt cx="473721" cy="473721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4C5A238-DC2A-4CF4-B4A1-00CD924E83E7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691A314-B4FF-4B0A-B539-10B6FDCCE88F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5CD7456A-9572-4002-BC2E-9840B809DECB}"/>
              </a:ext>
            </a:extLst>
          </p:cNvPr>
          <p:cNvGrpSpPr/>
          <p:nvPr/>
        </p:nvGrpSpPr>
        <p:grpSpPr>
          <a:xfrm>
            <a:off x="8524235" y="2679611"/>
            <a:ext cx="316478" cy="316478"/>
            <a:chOff x="3099701" y="4670479"/>
            <a:chExt cx="473721" cy="473721"/>
          </a:xfrm>
        </p:grpSpPr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9916A231-1BCA-4C1F-9E25-5B4B6A565DBB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rgbClr val="7030A0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25875D1F-5584-4BED-BB72-B776730A2043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CA12B2AD-CB12-4E29-B3BC-E3D6E4D92AC2}"/>
              </a:ext>
            </a:extLst>
          </p:cNvPr>
          <p:cNvGrpSpPr/>
          <p:nvPr/>
        </p:nvGrpSpPr>
        <p:grpSpPr>
          <a:xfrm>
            <a:off x="8075459" y="3302717"/>
            <a:ext cx="324053" cy="324054"/>
            <a:chOff x="3099701" y="4670479"/>
            <a:chExt cx="473721" cy="473721"/>
          </a:xfrm>
        </p:grpSpPr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D90C3DD4-AB0C-4C22-A44A-478FD481480F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C33312DF-A643-4CC0-8C87-DC1A2FEDEB99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51C8D5-DB04-42A2-92DA-9F4C8085C213}"/>
              </a:ext>
            </a:extLst>
          </p:cNvPr>
          <p:cNvCxnSpPr>
            <a:cxnSpLocks/>
          </p:cNvCxnSpPr>
          <p:nvPr/>
        </p:nvCxnSpPr>
        <p:spPr>
          <a:xfrm>
            <a:off x="10083040" y="2138847"/>
            <a:ext cx="0" cy="3951906"/>
          </a:xfrm>
          <a:prstGeom prst="line">
            <a:avLst/>
          </a:prstGeom>
          <a:ln w="254000" cap="sq" cmpd="tri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8" name="Rectangle: Rounded Corners 437">
            <a:extLst>
              <a:ext uri="{FF2B5EF4-FFF2-40B4-BE49-F238E27FC236}">
                <a16:creationId xmlns:a16="http://schemas.microsoft.com/office/drawing/2014/main" id="{61A9B04E-0499-4B65-BF0D-B0089BEB6EB7}"/>
              </a:ext>
            </a:extLst>
          </p:cNvPr>
          <p:cNvSpPr/>
          <p:nvPr/>
        </p:nvSpPr>
        <p:spPr>
          <a:xfrm>
            <a:off x="2484969" y="2351712"/>
            <a:ext cx="1891659" cy="2273340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1400" b="1" dirty="0"/>
              <a:t>Roadmap </a:t>
            </a:r>
            <a:br>
              <a:rPr lang="en-GB" sz="1400" b="1" dirty="0"/>
            </a:br>
            <a:r>
              <a:rPr lang="en-GB" sz="1000" dirty="0"/>
              <a:t>(Innovation Agenda</a:t>
            </a:r>
            <a:br>
              <a:rPr lang="en-GB" sz="1000" dirty="0"/>
            </a:br>
            <a:r>
              <a:rPr lang="en-GB" sz="1000" dirty="0"/>
              <a:t>/Digital Blueprint)</a:t>
            </a:r>
            <a:endParaRPr lang="en-GB" sz="1400" dirty="0"/>
          </a:p>
        </p:txBody>
      </p:sp>
      <p:sp>
        <p:nvSpPr>
          <p:cNvPr id="439" name="Arrow: Right 438">
            <a:extLst>
              <a:ext uri="{FF2B5EF4-FFF2-40B4-BE49-F238E27FC236}">
                <a16:creationId xmlns:a16="http://schemas.microsoft.com/office/drawing/2014/main" id="{6BCA24CB-A190-4BB2-A651-F2B16C14E4C5}"/>
              </a:ext>
            </a:extLst>
          </p:cNvPr>
          <p:cNvSpPr/>
          <p:nvPr/>
        </p:nvSpPr>
        <p:spPr>
          <a:xfrm>
            <a:off x="691635" y="3639660"/>
            <a:ext cx="2033839" cy="950281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40" name="Arrow: Right 439">
            <a:extLst>
              <a:ext uri="{FF2B5EF4-FFF2-40B4-BE49-F238E27FC236}">
                <a16:creationId xmlns:a16="http://schemas.microsoft.com/office/drawing/2014/main" id="{CA5B7C72-C999-43BB-9E9E-A7ED27996A8C}"/>
              </a:ext>
            </a:extLst>
          </p:cNvPr>
          <p:cNvSpPr/>
          <p:nvPr/>
        </p:nvSpPr>
        <p:spPr>
          <a:xfrm>
            <a:off x="2084619" y="4809781"/>
            <a:ext cx="3126022" cy="1280972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41" name="Arrow: Right 440">
            <a:extLst>
              <a:ext uri="{FF2B5EF4-FFF2-40B4-BE49-F238E27FC236}">
                <a16:creationId xmlns:a16="http://schemas.microsoft.com/office/drawing/2014/main" id="{60363FBB-18E7-4C8C-B8B5-D16D7D4DE9E3}"/>
              </a:ext>
            </a:extLst>
          </p:cNvPr>
          <p:cNvSpPr/>
          <p:nvPr/>
        </p:nvSpPr>
        <p:spPr>
          <a:xfrm>
            <a:off x="4061436" y="2356901"/>
            <a:ext cx="1141677" cy="96541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42" name="Arrow: Right 441">
            <a:extLst>
              <a:ext uri="{FF2B5EF4-FFF2-40B4-BE49-F238E27FC236}">
                <a16:creationId xmlns:a16="http://schemas.microsoft.com/office/drawing/2014/main" id="{1C33A18D-6F07-44DE-BA7F-51870A9C2308}"/>
              </a:ext>
            </a:extLst>
          </p:cNvPr>
          <p:cNvSpPr/>
          <p:nvPr/>
        </p:nvSpPr>
        <p:spPr>
          <a:xfrm>
            <a:off x="4068964" y="3632092"/>
            <a:ext cx="1141677" cy="965417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A9623FE-B1CB-4BA6-AC8E-1F2FE9C381FD}"/>
              </a:ext>
            </a:extLst>
          </p:cNvPr>
          <p:cNvGrpSpPr/>
          <p:nvPr/>
        </p:nvGrpSpPr>
        <p:grpSpPr>
          <a:xfrm>
            <a:off x="10620150" y="2681431"/>
            <a:ext cx="2660235" cy="2866738"/>
            <a:chOff x="10627488" y="2510640"/>
            <a:chExt cx="2660235" cy="2866738"/>
          </a:xfrm>
        </p:grpSpPr>
        <p:sp>
          <p:nvSpPr>
            <p:cNvPr id="444" name="Rectangle: Rounded Corners 443">
              <a:extLst>
                <a:ext uri="{FF2B5EF4-FFF2-40B4-BE49-F238E27FC236}">
                  <a16:creationId xmlns:a16="http://schemas.microsoft.com/office/drawing/2014/main" id="{B00F58B2-370D-4B15-A552-4E2BA5567E5B}"/>
                </a:ext>
              </a:extLst>
            </p:cNvPr>
            <p:cNvSpPr/>
            <p:nvPr/>
          </p:nvSpPr>
          <p:spPr>
            <a:xfrm>
              <a:off x="10627488" y="2510640"/>
              <a:ext cx="2660235" cy="2866738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Spark</a:t>
              </a:r>
            </a:p>
          </p:txBody>
        </p:sp>
        <p:sp>
          <p:nvSpPr>
            <p:cNvPr id="454" name="Rectangle: Rounded Corners 453">
              <a:extLst>
                <a:ext uri="{FF2B5EF4-FFF2-40B4-BE49-F238E27FC236}">
                  <a16:creationId xmlns:a16="http://schemas.microsoft.com/office/drawing/2014/main" id="{7817BA5D-9F4C-424B-BC9F-818B636C56A2}"/>
                </a:ext>
              </a:extLst>
            </p:cNvPr>
            <p:cNvSpPr/>
            <p:nvPr/>
          </p:nvSpPr>
          <p:spPr>
            <a:xfrm>
              <a:off x="10766424" y="2674009"/>
              <a:ext cx="2368040" cy="2332492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50000"/>
              </a:schemeClr>
            </a:solidFill>
          </p:spPr>
          <p:txBody>
            <a:bodyPr vert="vert" wrap="square" rtlCol="0" anchor="b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Challenge</a:t>
              </a:r>
            </a:p>
          </p:txBody>
        </p:sp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A071CAE0-F8DC-48E4-9A93-BB23F8C87B2F}"/>
                </a:ext>
              </a:extLst>
            </p:cNvPr>
            <p:cNvSpPr/>
            <p:nvPr/>
          </p:nvSpPr>
          <p:spPr>
            <a:xfrm>
              <a:off x="11302099" y="2865818"/>
              <a:ext cx="804451" cy="383210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Idea</a:t>
              </a:r>
            </a:p>
          </p:txBody>
        </p:sp>
        <p:sp>
          <p:nvSpPr>
            <p:cNvPr id="456" name="Rectangle: Rounded Corners 455">
              <a:extLst>
                <a:ext uri="{FF2B5EF4-FFF2-40B4-BE49-F238E27FC236}">
                  <a16:creationId xmlns:a16="http://schemas.microsoft.com/office/drawing/2014/main" id="{375FC54C-92D8-467A-9D7D-8A2C5793863F}"/>
                </a:ext>
              </a:extLst>
            </p:cNvPr>
            <p:cNvSpPr/>
            <p:nvPr/>
          </p:nvSpPr>
          <p:spPr>
            <a:xfrm>
              <a:off x="11302098" y="3381731"/>
              <a:ext cx="804451" cy="383210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Idea</a:t>
              </a:r>
            </a:p>
          </p:txBody>
        </p:sp>
        <p:sp>
          <p:nvSpPr>
            <p:cNvPr id="457" name="Rectangle: Rounded Corners 456">
              <a:extLst>
                <a:ext uri="{FF2B5EF4-FFF2-40B4-BE49-F238E27FC236}">
                  <a16:creationId xmlns:a16="http://schemas.microsoft.com/office/drawing/2014/main" id="{F481B7EE-21E9-4834-84C5-4B77D48F66A0}"/>
                </a:ext>
              </a:extLst>
            </p:cNvPr>
            <p:cNvSpPr/>
            <p:nvPr/>
          </p:nvSpPr>
          <p:spPr>
            <a:xfrm>
              <a:off x="11302097" y="3897644"/>
              <a:ext cx="804451" cy="383210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Idea</a:t>
              </a:r>
            </a:p>
          </p:txBody>
        </p:sp>
        <p:sp>
          <p:nvSpPr>
            <p:cNvPr id="458" name="Rectangle: Rounded Corners 457">
              <a:extLst>
                <a:ext uri="{FF2B5EF4-FFF2-40B4-BE49-F238E27FC236}">
                  <a16:creationId xmlns:a16="http://schemas.microsoft.com/office/drawing/2014/main" id="{DADC9762-14E9-4E1F-B34E-F6B81DF05925}"/>
                </a:ext>
              </a:extLst>
            </p:cNvPr>
            <p:cNvSpPr/>
            <p:nvPr/>
          </p:nvSpPr>
          <p:spPr>
            <a:xfrm>
              <a:off x="11315618" y="4413558"/>
              <a:ext cx="804451" cy="383210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75000"/>
              </a:schemeClr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Idea</a:t>
              </a:r>
            </a:p>
          </p:txBody>
        </p:sp>
        <p:sp>
          <p:nvSpPr>
            <p:cNvPr id="460" name="Rectangle: Rounded Corners 459">
              <a:extLst>
                <a:ext uri="{FF2B5EF4-FFF2-40B4-BE49-F238E27FC236}">
                  <a16:creationId xmlns:a16="http://schemas.microsoft.com/office/drawing/2014/main" id="{0B2800AB-C7E6-416C-A326-B434D23D8DA3}"/>
                </a:ext>
              </a:extLst>
            </p:cNvPr>
            <p:cNvSpPr/>
            <p:nvPr/>
          </p:nvSpPr>
          <p:spPr>
            <a:xfrm>
              <a:off x="12244589" y="2865817"/>
              <a:ext cx="687443" cy="1930951"/>
            </a:xfrm>
            <a:prstGeom prst="roundRect">
              <a:avLst>
                <a:gd name="adj" fmla="val 6766"/>
              </a:avLst>
            </a:prstGeom>
            <a:solidFill>
              <a:schemeClr val="bg1">
                <a:lumMod val="85000"/>
              </a:schemeClr>
            </a:solidFill>
          </p:spPr>
          <p:txBody>
            <a:bodyPr vert="vert" wrap="square" rtlCol="0" anchor="ctr">
              <a:noAutofit/>
            </a:bodyPr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Solution</a:t>
              </a: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0B420D6A-B873-4EF7-90F8-F105126A33DD}"/>
              </a:ext>
            </a:extLst>
          </p:cNvPr>
          <p:cNvSpPr/>
          <p:nvPr/>
        </p:nvSpPr>
        <p:spPr>
          <a:xfrm>
            <a:off x="3152006" y="5330791"/>
            <a:ext cx="516744" cy="2662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NEW</a:t>
            </a:r>
          </a:p>
        </p:txBody>
      </p:sp>
      <p:sp>
        <p:nvSpPr>
          <p:cNvPr id="461" name="Oval 460">
            <a:extLst>
              <a:ext uri="{FF2B5EF4-FFF2-40B4-BE49-F238E27FC236}">
                <a16:creationId xmlns:a16="http://schemas.microsoft.com/office/drawing/2014/main" id="{59BB9E8A-C85C-4C98-BC24-EA4DEB773FB5}"/>
              </a:ext>
            </a:extLst>
          </p:cNvPr>
          <p:cNvSpPr/>
          <p:nvPr/>
        </p:nvSpPr>
        <p:spPr>
          <a:xfrm>
            <a:off x="8417054" y="5323112"/>
            <a:ext cx="516744" cy="2662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NEW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B797126-669C-4564-94B6-58FC5D61B3D2}"/>
              </a:ext>
            </a:extLst>
          </p:cNvPr>
          <p:cNvSpPr txBox="1"/>
          <p:nvPr/>
        </p:nvSpPr>
        <p:spPr>
          <a:xfrm>
            <a:off x="8196146" y="6162557"/>
            <a:ext cx="3773789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Review/Approval gate</a:t>
            </a:r>
          </a:p>
          <a:p>
            <a:pPr algn="ctr"/>
            <a:r>
              <a:rPr lang="en-GB" sz="1800" i="1" dirty="0" err="1"/>
              <a:t>rcto</a:t>
            </a:r>
            <a:r>
              <a:rPr lang="en-GB" sz="1800" i="1" dirty="0"/>
              <a:t>/ delivery innovation lead</a:t>
            </a:r>
          </a:p>
        </p:txBody>
      </p:sp>
      <p:sp>
        <p:nvSpPr>
          <p:cNvPr id="462" name="Oval 461">
            <a:extLst>
              <a:ext uri="{FF2B5EF4-FFF2-40B4-BE49-F238E27FC236}">
                <a16:creationId xmlns:a16="http://schemas.microsoft.com/office/drawing/2014/main" id="{1D1E49F1-A8E4-49C8-A750-F90DB04E2FEE}"/>
              </a:ext>
            </a:extLst>
          </p:cNvPr>
          <p:cNvSpPr/>
          <p:nvPr/>
        </p:nvSpPr>
        <p:spPr>
          <a:xfrm>
            <a:off x="9824668" y="6967536"/>
            <a:ext cx="516744" cy="2662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000" dirty="0"/>
              <a:t>NEW</a:t>
            </a:r>
          </a:p>
        </p:txBody>
      </p:sp>
      <p:sp>
        <p:nvSpPr>
          <p:cNvPr id="463" name="Arrow: Right 462">
            <a:extLst>
              <a:ext uri="{FF2B5EF4-FFF2-40B4-BE49-F238E27FC236}">
                <a16:creationId xmlns:a16="http://schemas.microsoft.com/office/drawing/2014/main" id="{B64C732D-077A-4A64-AB92-4A70A1F0AEDA}"/>
              </a:ext>
            </a:extLst>
          </p:cNvPr>
          <p:cNvSpPr/>
          <p:nvPr/>
        </p:nvSpPr>
        <p:spPr>
          <a:xfrm>
            <a:off x="7244110" y="2623841"/>
            <a:ext cx="784716" cy="431536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464" name="Arrow: Right 463">
            <a:extLst>
              <a:ext uri="{FF2B5EF4-FFF2-40B4-BE49-F238E27FC236}">
                <a16:creationId xmlns:a16="http://schemas.microsoft.com/office/drawing/2014/main" id="{F3759621-E19D-4288-ABCF-A9F1E30F4A14}"/>
              </a:ext>
            </a:extLst>
          </p:cNvPr>
          <p:cNvSpPr/>
          <p:nvPr/>
        </p:nvSpPr>
        <p:spPr>
          <a:xfrm>
            <a:off x="7341811" y="5234499"/>
            <a:ext cx="784716" cy="431536"/>
          </a:xfrm>
          <a:prstGeom prst="rightArrow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C65DF4-632D-4B99-A05E-0D2075C8972E}"/>
              </a:ext>
            </a:extLst>
          </p:cNvPr>
          <p:cNvSpPr txBox="1"/>
          <p:nvPr/>
        </p:nvSpPr>
        <p:spPr>
          <a:xfrm>
            <a:off x="8881376" y="5321048"/>
            <a:ext cx="4988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#341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C2AB2C-3364-4828-9700-448042CD0F0D}"/>
              </a:ext>
            </a:extLst>
          </p:cNvPr>
          <p:cNvSpPr txBox="1"/>
          <p:nvPr/>
        </p:nvSpPr>
        <p:spPr>
          <a:xfrm>
            <a:off x="3167363" y="5705612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#343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114A665-8AFD-4D90-BEE4-CB999BF32ABB}"/>
              </a:ext>
            </a:extLst>
          </p:cNvPr>
          <p:cNvSpPr txBox="1"/>
          <p:nvPr/>
        </p:nvSpPr>
        <p:spPr>
          <a:xfrm>
            <a:off x="10339736" y="6975087"/>
            <a:ext cx="4860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#342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5EA997-C48D-4984-B7A5-BF996FCCF2A0}"/>
              </a:ext>
            </a:extLst>
          </p:cNvPr>
          <p:cNvGrpSpPr/>
          <p:nvPr/>
        </p:nvGrpSpPr>
        <p:grpSpPr>
          <a:xfrm>
            <a:off x="7341811" y="3632091"/>
            <a:ext cx="136422" cy="965418"/>
            <a:chOff x="7209297" y="3632091"/>
            <a:chExt cx="268936" cy="965418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13DCA0E-6E21-459C-ADAA-D1E697CEFA1B}"/>
                </a:ext>
              </a:extLst>
            </p:cNvPr>
            <p:cNvSpPr/>
            <p:nvPr/>
          </p:nvSpPr>
          <p:spPr>
            <a:xfrm>
              <a:off x="7209297" y="3632091"/>
              <a:ext cx="268936" cy="965417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</p:spPr>
          <p:txBody>
            <a:bodyPr wrap="square" rtlCol="0" anchor="b">
              <a:noAutofit/>
            </a:bodyPr>
            <a:lstStyle/>
            <a:p>
              <a:pPr algn="ctr"/>
              <a:endParaRPr lang="en-GB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965DBC-D029-4B42-BAE1-2A9CA32F396B}"/>
                </a:ext>
              </a:extLst>
            </p:cNvPr>
            <p:cNvSpPr/>
            <p:nvPr/>
          </p:nvSpPr>
          <p:spPr>
            <a:xfrm>
              <a:off x="7209297" y="3632091"/>
              <a:ext cx="132514" cy="965418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52594FC-FC1D-45E1-AD4E-7A5BD1058493}"/>
              </a:ext>
            </a:extLst>
          </p:cNvPr>
          <p:cNvSpPr/>
          <p:nvPr/>
        </p:nvSpPr>
        <p:spPr>
          <a:xfrm>
            <a:off x="383172" y="6967138"/>
            <a:ext cx="73152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# = issues on </a:t>
            </a:r>
            <a:r>
              <a:rPr lang="en-GB" sz="1100" dirty="0">
                <a:hlinkClick r:id="rId2"/>
              </a:rPr>
              <a:t>https://github.dxc.com/DigitalExplorer/Digital-Explorer-Specs/issues</a:t>
            </a:r>
            <a:r>
              <a:rPr lang="en-GB" sz="11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7E13CE-627A-4C6B-9B65-F7E363AE65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796" y="-106162"/>
            <a:ext cx="3756234" cy="321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5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CA5B1C-A424-445A-81A7-459A425A2E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Information Flow</a:t>
            </a:r>
          </a:p>
        </p:txBody>
      </p:sp>
    </p:spTree>
    <p:extLst>
      <p:ext uri="{BB962C8B-B14F-4D97-AF65-F5344CB8AC3E}">
        <p14:creationId xmlns:p14="http://schemas.microsoft.com/office/powerpoint/2010/main" val="4128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: Rounded Corners 218">
            <a:extLst>
              <a:ext uri="{FF2B5EF4-FFF2-40B4-BE49-F238E27FC236}">
                <a16:creationId xmlns:a16="http://schemas.microsoft.com/office/drawing/2014/main" id="{741F7438-432B-4821-9378-8870D148D854}"/>
              </a:ext>
            </a:extLst>
          </p:cNvPr>
          <p:cNvSpPr/>
          <p:nvPr/>
        </p:nvSpPr>
        <p:spPr>
          <a:xfrm>
            <a:off x="858795" y="949124"/>
            <a:ext cx="2930357" cy="6585995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GT Walsheim Pro Bold" panose="00000800000000000000" pitchFamily="50" charset="0"/>
              </a:rPr>
              <a:t>Workspace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CE96DE-6A5D-449F-8037-49EDF1BC3FD3}"/>
              </a:ext>
            </a:extLst>
          </p:cNvPr>
          <p:cNvSpPr/>
          <p:nvPr/>
        </p:nvSpPr>
        <p:spPr>
          <a:xfrm>
            <a:off x="4191646" y="1466832"/>
            <a:ext cx="2927920" cy="5463249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GT Walsheim Pro Bold" panose="00000800000000000000" pitchFamily="50" charset="0"/>
              </a:rPr>
              <a:t>Client Digital Blueprint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26D7804-3B67-4286-A641-D9BDAB29CD03}"/>
              </a:ext>
            </a:extLst>
          </p:cNvPr>
          <p:cNvGrpSpPr/>
          <p:nvPr/>
        </p:nvGrpSpPr>
        <p:grpSpPr>
          <a:xfrm>
            <a:off x="4663044" y="3571545"/>
            <a:ext cx="2076567" cy="762671"/>
            <a:chOff x="2999341" y="3594302"/>
            <a:chExt cx="2338344" cy="85881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7B9A23-66B7-4D84-9CC3-A6AF25EAA2C9}"/>
                </a:ext>
              </a:extLst>
            </p:cNvPr>
            <p:cNvGrpSpPr/>
            <p:nvPr/>
          </p:nvGrpSpPr>
          <p:grpSpPr>
            <a:xfrm>
              <a:off x="2999341" y="3594302"/>
              <a:ext cx="415277" cy="415277"/>
              <a:chOff x="3099701" y="4670479"/>
              <a:chExt cx="473721" cy="47372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12DE024-77A8-4022-BDDF-3E3A58A51E1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81BC637-D4A9-4148-B5CA-7163C9DB64F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B37781-F205-4E18-BE28-9DD2E6A3264A}"/>
                </a:ext>
              </a:extLst>
            </p:cNvPr>
            <p:cNvGrpSpPr/>
            <p:nvPr/>
          </p:nvGrpSpPr>
          <p:grpSpPr>
            <a:xfrm>
              <a:off x="3648725" y="3594303"/>
              <a:ext cx="415275" cy="415275"/>
              <a:chOff x="1388136" y="5679237"/>
              <a:chExt cx="473729" cy="473729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9830851-CEB4-46CF-B53C-E08418E8B1A9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F70B395-AC8C-4EF6-B51C-9051FDABC06E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20EF28A-4B2D-4E46-BFA5-367F88046367}"/>
                </a:ext>
              </a:extLst>
            </p:cNvPr>
            <p:cNvGrpSpPr/>
            <p:nvPr/>
          </p:nvGrpSpPr>
          <p:grpSpPr>
            <a:xfrm>
              <a:off x="3359379" y="4037840"/>
              <a:ext cx="415277" cy="415277"/>
              <a:chOff x="3099701" y="4670479"/>
              <a:chExt cx="473721" cy="47372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FC02F8-8AD1-48C0-9CB9-C60A54284AB3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4E5C072-5A48-45D4-847F-1DBD6DA23682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E091D7-0AAC-4318-B1BD-78418A1660A4}"/>
                </a:ext>
              </a:extLst>
            </p:cNvPr>
            <p:cNvGrpSpPr/>
            <p:nvPr/>
          </p:nvGrpSpPr>
          <p:grpSpPr>
            <a:xfrm>
              <a:off x="4010254" y="4037841"/>
              <a:ext cx="415275" cy="415275"/>
              <a:chOff x="1388136" y="5679237"/>
              <a:chExt cx="473729" cy="47372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1148730-0501-4292-A228-501D7C9AF46B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3079F0B-143B-4DB5-B5CF-E10B3F7E7065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80B8DA7-7433-4EB9-B764-1BCE61A1F3E4}"/>
                </a:ext>
              </a:extLst>
            </p:cNvPr>
            <p:cNvGrpSpPr/>
            <p:nvPr/>
          </p:nvGrpSpPr>
          <p:grpSpPr>
            <a:xfrm>
              <a:off x="4304076" y="3594303"/>
              <a:ext cx="415275" cy="415275"/>
              <a:chOff x="1388136" y="5679237"/>
              <a:chExt cx="473729" cy="47372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17CCD3-B9A3-446B-BF37-777DF3885C95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FBA13C0-24E9-46AD-91FB-A7117CF5494D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62A4647-E6F8-425A-8DB5-39711DA1C497}"/>
                </a:ext>
              </a:extLst>
            </p:cNvPr>
            <p:cNvGrpSpPr/>
            <p:nvPr/>
          </p:nvGrpSpPr>
          <p:grpSpPr>
            <a:xfrm>
              <a:off x="4661127" y="4037840"/>
              <a:ext cx="415277" cy="415277"/>
              <a:chOff x="3099701" y="4670479"/>
              <a:chExt cx="473721" cy="47372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DAFB1BF-8228-41FE-B02E-0BB73E0A3BC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D1EB644-383E-40A6-BBD5-75514B5C301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BD9BB05-4189-43D1-9485-3E908F328EAE}"/>
                </a:ext>
              </a:extLst>
            </p:cNvPr>
            <p:cNvGrpSpPr/>
            <p:nvPr/>
          </p:nvGrpSpPr>
          <p:grpSpPr>
            <a:xfrm>
              <a:off x="4922408" y="3594302"/>
              <a:ext cx="415277" cy="415277"/>
              <a:chOff x="3099701" y="4670479"/>
              <a:chExt cx="473721" cy="47372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F58CBEF-A833-425A-8D11-4700DD18D10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FC5903-52C0-443B-AB0F-C594C02592F5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F8346B0A-7DBD-4B81-A3AE-27BEED41B78B}"/>
              </a:ext>
            </a:extLst>
          </p:cNvPr>
          <p:cNvGrpSpPr/>
          <p:nvPr/>
        </p:nvGrpSpPr>
        <p:grpSpPr>
          <a:xfrm>
            <a:off x="4217501" y="5124355"/>
            <a:ext cx="2888813" cy="365709"/>
            <a:chOff x="4511064" y="5074787"/>
            <a:chExt cx="3280361" cy="415277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1A9A276-FAD1-4DCB-AB19-6F61CA0CFB46}"/>
                </a:ext>
              </a:extLst>
            </p:cNvPr>
            <p:cNvGrpSpPr/>
            <p:nvPr/>
          </p:nvGrpSpPr>
          <p:grpSpPr>
            <a:xfrm>
              <a:off x="5012835" y="5074787"/>
              <a:ext cx="2276819" cy="415277"/>
              <a:chOff x="3006378" y="5193688"/>
              <a:chExt cx="2276819" cy="415277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67175A1-099D-45A3-803E-281636C7C7CE}"/>
                  </a:ext>
                </a:extLst>
              </p:cNvPr>
              <p:cNvGrpSpPr/>
              <p:nvPr/>
            </p:nvGrpSpPr>
            <p:grpSpPr>
              <a:xfrm>
                <a:off x="3006378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DA5A61B-EC6D-4330-B88E-20A5CBBA2FBD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9BC0E9AF-49D7-48F0-AC0B-F45C01F95F8F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32E9E1A-1403-4075-A296-F72DD566A4B1}"/>
                  </a:ext>
                </a:extLst>
              </p:cNvPr>
              <p:cNvGrpSpPr/>
              <p:nvPr/>
            </p:nvGrpSpPr>
            <p:grpSpPr>
              <a:xfrm>
                <a:off x="3626892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5DF7295-04FE-4037-B0C4-F87E6A6DB90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EB2EE44-5203-4527-9150-727E93DB3892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985872E5-AC72-4835-A970-283A21109380}"/>
                  </a:ext>
                </a:extLst>
              </p:cNvPr>
              <p:cNvGrpSpPr/>
              <p:nvPr/>
            </p:nvGrpSpPr>
            <p:grpSpPr>
              <a:xfrm>
                <a:off x="4247406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CB37ED5E-69A0-417C-B2E0-F2CF9E77587E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8B7B91E-2F07-4BF9-92FB-6AB21894425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961E1A9-EB9C-4947-B904-5AF527BB2D48}"/>
                  </a:ext>
                </a:extLst>
              </p:cNvPr>
              <p:cNvGrpSpPr/>
              <p:nvPr/>
            </p:nvGrpSpPr>
            <p:grpSpPr>
              <a:xfrm>
                <a:off x="4867920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94AD3D46-108E-4B5F-8756-241A1BD6184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083EB6E5-F74A-4C1A-AF86-B346E0DBE534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6430BCB-24A9-47F2-A415-139D920B7743}"/>
                </a:ext>
              </a:extLst>
            </p:cNvPr>
            <p:cNvSpPr txBox="1"/>
            <p:nvPr/>
          </p:nvSpPr>
          <p:spPr>
            <a:xfrm>
              <a:off x="4511064" y="5113148"/>
              <a:ext cx="3280361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Signals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230358-1FAC-4369-8F7D-F152A89212ED}"/>
              </a:ext>
            </a:extLst>
          </p:cNvPr>
          <p:cNvSpPr txBox="1"/>
          <p:nvPr/>
        </p:nvSpPr>
        <p:spPr>
          <a:xfrm>
            <a:off x="4185994" y="3742653"/>
            <a:ext cx="2923856" cy="338554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GT Walsheim Pro Light" panose="00000400000000000000" pitchFamily="50" charset="0"/>
              </a:defRPr>
            </a:lvl1pPr>
          </a:lstStyle>
          <a:p>
            <a:pPr algn="ctr"/>
            <a:r>
              <a:rPr lang="en-GB" sz="1600" dirty="0"/>
              <a:t>Client disruptors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A8E42F9-3E7E-4105-8492-2DD427487D1B}"/>
              </a:ext>
            </a:extLst>
          </p:cNvPr>
          <p:cNvGrpSpPr/>
          <p:nvPr/>
        </p:nvGrpSpPr>
        <p:grpSpPr>
          <a:xfrm>
            <a:off x="4197394" y="2328328"/>
            <a:ext cx="2879908" cy="360166"/>
            <a:chOff x="10523057" y="4663326"/>
            <a:chExt cx="3320576" cy="415277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09CCD56-DC47-4933-8C66-B29B6B8D414C}"/>
                </a:ext>
              </a:extLst>
            </p:cNvPr>
            <p:cNvGrpSpPr/>
            <p:nvPr/>
          </p:nvGrpSpPr>
          <p:grpSpPr>
            <a:xfrm>
              <a:off x="10754760" y="4663326"/>
              <a:ext cx="415277" cy="415277"/>
              <a:chOff x="3099701" y="4670479"/>
              <a:chExt cx="473721" cy="473721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DDBDFA6B-FDB9-41DE-AFBF-3A82EA257F9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1767B08-1D7E-4943-8C62-7AD61DE679B5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E07086CD-32BC-4D29-AAC7-EA65ED9784C3}"/>
                </a:ext>
              </a:extLst>
            </p:cNvPr>
            <p:cNvGrpSpPr/>
            <p:nvPr/>
          </p:nvGrpSpPr>
          <p:grpSpPr>
            <a:xfrm>
              <a:off x="11398728" y="4663326"/>
              <a:ext cx="415277" cy="415277"/>
              <a:chOff x="3099701" y="4670479"/>
              <a:chExt cx="473721" cy="473721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BFAB00D-A57F-4426-ADE9-DA19E321019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78E6FA8-664E-4BE5-ABBA-452FD60DE8C0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10ECBCD-DD1C-4C0B-8B2A-7F90C5694EAF}"/>
                </a:ext>
              </a:extLst>
            </p:cNvPr>
            <p:cNvGrpSpPr/>
            <p:nvPr/>
          </p:nvGrpSpPr>
          <p:grpSpPr>
            <a:xfrm>
              <a:off x="12042696" y="4663326"/>
              <a:ext cx="415277" cy="415277"/>
              <a:chOff x="3099701" y="4670479"/>
              <a:chExt cx="473721" cy="473721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D67DA656-F82F-4F54-B575-5B268691FE1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8DF614AE-3ACF-4A80-9792-082A6E6A8717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C1F9948D-90B5-40F8-A745-07B4FD4A3D3C}"/>
                </a:ext>
              </a:extLst>
            </p:cNvPr>
            <p:cNvGrpSpPr/>
            <p:nvPr/>
          </p:nvGrpSpPr>
          <p:grpSpPr>
            <a:xfrm>
              <a:off x="12686664" y="4663326"/>
              <a:ext cx="415277" cy="415277"/>
              <a:chOff x="3099701" y="4670479"/>
              <a:chExt cx="473721" cy="473721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B10FCE6-3982-439B-9ABA-575C8CE3096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FC18D2A2-E86C-416B-A6A0-049AF3760BC7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64AF508-1EEC-4A4E-9F33-87A7DB9D8F9E}"/>
                </a:ext>
              </a:extLst>
            </p:cNvPr>
            <p:cNvGrpSpPr/>
            <p:nvPr/>
          </p:nvGrpSpPr>
          <p:grpSpPr>
            <a:xfrm>
              <a:off x="13330633" y="4663326"/>
              <a:ext cx="415277" cy="415277"/>
              <a:chOff x="3099701" y="4670479"/>
              <a:chExt cx="473721" cy="473721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FCBE2A6-CBE5-441C-BE71-9511F1821B9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562F5896-5073-4E26-B6F9-1C2062F8FE6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087EF43-80FA-42F7-BBF8-E37637638F02}"/>
                </a:ext>
              </a:extLst>
            </p:cNvPr>
            <p:cNvSpPr txBox="1"/>
            <p:nvPr/>
          </p:nvSpPr>
          <p:spPr>
            <a:xfrm>
              <a:off x="10523057" y="4701687"/>
              <a:ext cx="332057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Goals</a:t>
              </a:r>
            </a:p>
          </p:txBody>
        </p:sp>
      </p:grp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60113A58-3014-47A8-8859-96BCFD24DB75}"/>
              </a:ext>
            </a:extLst>
          </p:cNvPr>
          <p:cNvSpPr/>
          <p:nvPr/>
        </p:nvSpPr>
        <p:spPr>
          <a:xfrm>
            <a:off x="10852475" y="1956123"/>
            <a:ext cx="2917189" cy="4479402"/>
          </a:xfrm>
          <a:prstGeom prst="roundRect">
            <a:avLst>
              <a:gd name="adj" fmla="val 7223"/>
            </a:avLst>
          </a:prstGeom>
          <a:solidFill>
            <a:schemeClr val="accent3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GT Walsheim Pro Bold" panose="00000800000000000000" pitchFamily="50" charset="0"/>
              </a:rPr>
              <a:t>Solution</a:t>
            </a:r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30DDF265-58E3-4EE3-A984-5855CE0C2273}"/>
              </a:ext>
            </a:extLst>
          </p:cNvPr>
          <p:cNvGrpSpPr/>
          <p:nvPr/>
        </p:nvGrpSpPr>
        <p:grpSpPr>
          <a:xfrm>
            <a:off x="11275333" y="2251584"/>
            <a:ext cx="2071473" cy="838307"/>
            <a:chOff x="11357560" y="2101113"/>
            <a:chExt cx="2071473" cy="838307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ECBA3ED0-4DF0-4C76-A3BB-BC90B593D2C3}"/>
                </a:ext>
              </a:extLst>
            </p:cNvPr>
            <p:cNvGrpSpPr/>
            <p:nvPr/>
          </p:nvGrpSpPr>
          <p:grpSpPr>
            <a:xfrm>
              <a:off x="11570535" y="2568277"/>
              <a:ext cx="366497" cy="366497"/>
              <a:chOff x="3099701" y="4670479"/>
              <a:chExt cx="473721" cy="473721"/>
            </a:xfrm>
          </p:grpSpPr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C09AFCA2-FFF3-47AC-ADDB-7296A27FD268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D400257D-C1CE-4252-9DDB-3F52DC0A742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59FE8F16-B1A1-4B37-8833-34069C3EA216}"/>
                </a:ext>
              </a:extLst>
            </p:cNvPr>
            <p:cNvGrpSpPr/>
            <p:nvPr/>
          </p:nvGrpSpPr>
          <p:grpSpPr>
            <a:xfrm>
              <a:off x="12138860" y="2568277"/>
              <a:ext cx="366497" cy="366497"/>
              <a:chOff x="3099701" y="4670479"/>
              <a:chExt cx="473721" cy="473721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FFE6A973-22F6-42D6-BAF0-91EB84B5341F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704C4A0-7036-44E7-819E-3F11A2BEF7F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0B36A430-B4BA-4427-8E72-040A3A9582A8}"/>
                </a:ext>
              </a:extLst>
            </p:cNvPr>
            <p:cNvGrpSpPr/>
            <p:nvPr/>
          </p:nvGrpSpPr>
          <p:grpSpPr>
            <a:xfrm>
              <a:off x="11357560" y="2101113"/>
              <a:ext cx="366497" cy="366497"/>
              <a:chOff x="3099701" y="4670479"/>
              <a:chExt cx="473721" cy="473721"/>
            </a:xfrm>
          </p:grpSpPr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9398902F-F9E2-4826-93DE-A7F12B0937F0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7B8912C9-0DC6-4C28-855C-8D4D7DDEF1BA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8F3F806E-F6B2-406C-99B3-3735EBDE4757}"/>
                </a:ext>
              </a:extLst>
            </p:cNvPr>
            <p:cNvGrpSpPr/>
            <p:nvPr/>
          </p:nvGrpSpPr>
          <p:grpSpPr>
            <a:xfrm>
              <a:off x="11925885" y="2101113"/>
              <a:ext cx="366497" cy="366497"/>
              <a:chOff x="3099701" y="4670479"/>
              <a:chExt cx="473721" cy="473721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1DAE787E-466C-4A23-B0A5-1EFF257BC58B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A77D4FF-21A0-407A-8C24-2390D3DDD98A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7104DB9-D2A8-4D60-8298-81BD793C19D8}"/>
                </a:ext>
              </a:extLst>
            </p:cNvPr>
            <p:cNvGrpSpPr/>
            <p:nvPr/>
          </p:nvGrpSpPr>
          <p:grpSpPr>
            <a:xfrm>
              <a:off x="12494211" y="2101113"/>
              <a:ext cx="366497" cy="366497"/>
              <a:chOff x="3099701" y="4670479"/>
              <a:chExt cx="473721" cy="473721"/>
            </a:xfrm>
          </p:grpSpPr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8803ABB9-8D93-4B93-A12D-454107320192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BDC110BC-C2EC-43CB-BAC9-2C9F9E87B0FA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4C80F5DD-2BEB-4FBE-937D-A64135626998}"/>
                </a:ext>
              </a:extLst>
            </p:cNvPr>
            <p:cNvGrpSpPr/>
            <p:nvPr/>
          </p:nvGrpSpPr>
          <p:grpSpPr>
            <a:xfrm>
              <a:off x="13062536" y="2101113"/>
              <a:ext cx="366497" cy="366497"/>
              <a:chOff x="3099701" y="4670479"/>
              <a:chExt cx="473721" cy="473721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1EE529BB-F686-496E-B3A9-3C9A16EDA265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D7225AD-4EB8-4128-A8D8-9012DCFFB07F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04ECC5B9-2D60-4772-87EB-7587E6E966C1}"/>
                </a:ext>
              </a:extLst>
            </p:cNvPr>
            <p:cNvGrpSpPr/>
            <p:nvPr/>
          </p:nvGrpSpPr>
          <p:grpSpPr>
            <a:xfrm>
              <a:off x="12707185" y="2572923"/>
              <a:ext cx="366497" cy="366497"/>
              <a:chOff x="3099701" y="4670479"/>
              <a:chExt cx="473721" cy="473721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BA30930B-5BFF-4F4F-B2E7-39D4259E2C10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54531EF-263B-4393-9BFF-58112A55F9C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35" name="TextBox 134">
            <a:extLst>
              <a:ext uri="{FF2B5EF4-FFF2-40B4-BE49-F238E27FC236}">
                <a16:creationId xmlns:a16="http://schemas.microsoft.com/office/drawing/2014/main" id="{E40CE395-7546-46FD-83EB-F1330D0277A2}"/>
              </a:ext>
            </a:extLst>
          </p:cNvPr>
          <p:cNvSpPr txBox="1"/>
          <p:nvPr/>
        </p:nvSpPr>
        <p:spPr>
          <a:xfrm>
            <a:off x="10852475" y="2519021"/>
            <a:ext cx="2930530" cy="298786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GT Walsheim Pro Light" panose="00000400000000000000" pitchFamily="50" charset="0"/>
              </a:rPr>
              <a:t>Motivations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1A27794-1592-4914-8703-0A12BD13C1B8}"/>
              </a:ext>
            </a:extLst>
          </p:cNvPr>
          <p:cNvGrpSpPr/>
          <p:nvPr/>
        </p:nvGrpSpPr>
        <p:grpSpPr>
          <a:xfrm>
            <a:off x="11092495" y="4764599"/>
            <a:ext cx="2342774" cy="957523"/>
            <a:chOff x="10754759" y="5624188"/>
            <a:chExt cx="2342774" cy="957523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DFF5C628-6DFD-488B-A67D-D3C2D742FC69}"/>
                </a:ext>
              </a:extLst>
            </p:cNvPr>
            <p:cNvGrpSpPr/>
            <p:nvPr/>
          </p:nvGrpSpPr>
          <p:grpSpPr>
            <a:xfrm>
              <a:off x="10754759" y="5624188"/>
              <a:ext cx="2342774" cy="415277"/>
              <a:chOff x="10754759" y="5624188"/>
              <a:chExt cx="2342774" cy="415277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4E1A312-5B56-4C14-904D-22E5D2CFB2E1}"/>
                  </a:ext>
                </a:extLst>
              </p:cNvPr>
              <p:cNvGrpSpPr/>
              <p:nvPr/>
            </p:nvGrpSpPr>
            <p:grpSpPr>
              <a:xfrm>
                <a:off x="10754759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01171884-8B0A-4529-AC8F-1B370F96962C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A2A928D2-DE04-4D10-A6D2-4D790A75C0E6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A300256-0489-4286-AE19-120C08025A46}"/>
                  </a:ext>
                </a:extLst>
              </p:cNvPr>
              <p:cNvGrpSpPr/>
              <p:nvPr/>
            </p:nvGrpSpPr>
            <p:grpSpPr>
              <a:xfrm>
                <a:off x="11398727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75F5CAFC-F4A6-4672-A0C5-B9EB740075ED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664DADFF-D61A-4950-8EAF-FF1E64533631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14C5CCDA-DEE9-433C-8DBF-DED2B605B0CB}"/>
                  </a:ext>
                </a:extLst>
              </p:cNvPr>
              <p:cNvGrpSpPr/>
              <p:nvPr/>
            </p:nvGrpSpPr>
            <p:grpSpPr>
              <a:xfrm>
                <a:off x="12038288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90B14D48-03C2-4D07-BD69-34A50939FCE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ED44D2AA-41BA-4B51-B6D5-D83842A6A8FA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238B1EDF-DE3B-4687-B2D8-3B82AACF350E}"/>
                  </a:ext>
                </a:extLst>
              </p:cNvPr>
              <p:cNvGrpSpPr/>
              <p:nvPr/>
            </p:nvGrpSpPr>
            <p:grpSpPr>
              <a:xfrm>
                <a:off x="12682256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BF3694A-9A16-49C8-8A03-8FCFFF7CF5D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191BC60B-9F40-44FC-B50A-9158F399CF25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E0EA90E-A115-42C0-BFBA-543CD25B9E24}"/>
                </a:ext>
              </a:extLst>
            </p:cNvPr>
            <p:cNvGrpSpPr/>
            <p:nvPr/>
          </p:nvGrpSpPr>
          <p:grpSpPr>
            <a:xfrm>
              <a:off x="11396524" y="6155124"/>
              <a:ext cx="1059245" cy="426587"/>
              <a:chOff x="11411358" y="6155124"/>
              <a:chExt cx="1059245" cy="426587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D00FBA7A-2DFD-4B15-AB0A-9C3F12796F14}"/>
                  </a:ext>
                </a:extLst>
              </p:cNvPr>
              <p:cNvGrpSpPr/>
              <p:nvPr/>
            </p:nvGrpSpPr>
            <p:grpSpPr>
              <a:xfrm>
                <a:off x="11411358" y="6166434"/>
                <a:ext cx="415277" cy="415277"/>
                <a:chOff x="3099701" y="4670479"/>
                <a:chExt cx="473721" cy="473721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DBA35FC9-DD58-47B2-8EDE-D95635779D5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1117250E-AB6B-41B6-9F91-9883AF4A55F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A2E056E5-2992-4E7B-B70F-DE3181DCDAF8}"/>
                  </a:ext>
                </a:extLst>
              </p:cNvPr>
              <p:cNvGrpSpPr/>
              <p:nvPr/>
            </p:nvGrpSpPr>
            <p:grpSpPr>
              <a:xfrm>
                <a:off x="12055326" y="6155124"/>
                <a:ext cx="415277" cy="415277"/>
                <a:chOff x="3099701" y="4670479"/>
                <a:chExt cx="473721" cy="47372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F6847704-592B-4A95-BA0D-A469D27C20E1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B58EE4B8-E853-42D5-A5CD-A749AFE2771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95E1B963-B44E-4C01-BA80-D79495B2C13C}"/>
              </a:ext>
            </a:extLst>
          </p:cNvPr>
          <p:cNvGrpSpPr/>
          <p:nvPr/>
        </p:nvGrpSpPr>
        <p:grpSpPr>
          <a:xfrm>
            <a:off x="847395" y="3034547"/>
            <a:ext cx="2941757" cy="2327818"/>
            <a:chOff x="1140958" y="2006399"/>
            <a:chExt cx="2941757" cy="2327818"/>
          </a:xfrm>
        </p:grpSpPr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F4E5F4E6-5661-418B-8277-313245439F64}"/>
                </a:ext>
              </a:extLst>
            </p:cNvPr>
            <p:cNvGrpSpPr/>
            <p:nvPr/>
          </p:nvGrpSpPr>
          <p:grpSpPr>
            <a:xfrm>
              <a:off x="1180904" y="2006399"/>
              <a:ext cx="2862344" cy="2327818"/>
              <a:chOff x="1180904" y="2006399"/>
              <a:chExt cx="2862344" cy="2327818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9500DCF-1D71-4440-A454-048C7DE0A15F}"/>
                  </a:ext>
                </a:extLst>
              </p:cNvPr>
              <p:cNvGrpSpPr/>
              <p:nvPr/>
            </p:nvGrpSpPr>
            <p:grpSpPr>
              <a:xfrm>
                <a:off x="1180904" y="3282950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5BADA6C5-5E59-44E2-9B29-567B58CA8D66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205C0F6E-F52A-4F7B-8538-419C8B272292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AA42E490-E82B-4339-BBED-11F4BDCA2CDB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2E9A9CA6-30EF-4EEB-9EE8-DA04F404AF72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8" name="Oval 237">
                    <a:extLst>
                      <a:ext uri="{FF2B5EF4-FFF2-40B4-BE49-F238E27FC236}">
                        <a16:creationId xmlns:a16="http://schemas.microsoft.com/office/drawing/2014/main" id="{D8DEFB2D-3333-4CE9-A244-1CA6B26316DB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7B4DB3C0-2084-48C8-B464-D62243536045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78229CFE-356C-4B3E-8B25-806B1E50F396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64A3CABB-C15D-48F3-82D1-BD093D9DC1F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30862EA5-00F7-4193-9866-3340E417E3FD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273FC90D-2E58-4784-8483-B6B583E9F768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35B21DD7-8239-4B60-B6FF-649401EEF694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4CE35CB-3A83-40A9-81B0-769A6F3F698A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C78C9384-8357-44CE-800B-E013DFA29D49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DC59D35-8321-4565-A274-8DE2CDF86F8E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04E13E86-AB66-4980-A36D-6732E907B550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77AE7F8A-0250-4EA7-B706-BF55070EC225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65A72093-35E5-4750-8008-754A23C6342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FAC903AA-9676-4052-A64B-43D376CF0FF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F5B32A02-4B26-4374-976F-AEC1185BB067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C018DA3E-9508-4844-A4D9-435D4EA89F1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ACD24AFD-419E-4BD4-8ADC-4788052206D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0215B160-6084-4C68-A81B-0AA56D03F5BC}"/>
                  </a:ext>
                </a:extLst>
              </p:cNvPr>
              <p:cNvGrpSpPr/>
              <p:nvPr/>
            </p:nvGrpSpPr>
            <p:grpSpPr>
              <a:xfrm>
                <a:off x="1180904" y="2006399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413" name="Group 412">
                  <a:extLst>
                    <a:ext uri="{FF2B5EF4-FFF2-40B4-BE49-F238E27FC236}">
                      <a16:creationId xmlns:a16="http://schemas.microsoft.com/office/drawing/2014/main" id="{7CE30724-0317-4554-AE7F-B74004DAD772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32" name="Oval 431">
                    <a:extLst>
                      <a:ext uri="{FF2B5EF4-FFF2-40B4-BE49-F238E27FC236}">
                        <a16:creationId xmlns:a16="http://schemas.microsoft.com/office/drawing/2014/main" id="{34A3AF7B-4205-4CA8-93EE-89BDEE8B8255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id="{8724F60D-B24C-4E3D-8CCC-5EC6B6BE64D4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4" name="Group 413">
                  <a:extLst>
                    <a:ext uri="{FF2B5EF4-FFF2-40B4-BE49-F238E27FC236}">
                      <a16:creationId xmlns:a16="http://schemas.microsoft.com/office/drawing/2014/main" id="{F4628AFB-3736-47E9-89EF-5DEFB3CEFEEA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2807C030-7649-4069-9E46-6C8A3A6E7E7C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1" name="Oval 430">
                    <a:extLst>
                      <a:ext uri="{FF2B5EF4-FFF2-40B4-BE49-F238E27FC236}">
                        <a16:creationId xmlns:a16="http://schemas.microsoft.com/office/drawing/2014/main" id="{E4FC152C-8C20-4124-8F34-FA9BCEA21756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D5BD3B16-6855-472D-B3D3-1CEEF8D56880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8" name="Oval 427">
                    <a:extLst>
                      <a:ext uri="{FF2B5EF4-FFF2-40B4-BE49-F238E27FC236}">
                        <a16:creationId xmlns:a16="http://schemas.microsoft.com/office/drawing/2014/main" id="{D7E2BBC0-9301-45B1-974B-E535BB84D9B3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9" name="Oval 428">
                    <a:extLst>
                      <a:ext uri="{FF2B5EF4-FFF2-40B4-BE49-F238E27FC236}">
                        <a16:creationId xmlns:a16="http://schemas.microsoft.com/office/drawing/2014/main" id="{987286DE-1B44-47C4-8498-E5BC0866B2A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AF57A62B-9C73-4F12-B094-7D199B5C35C8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26" name="Oval 425">
                    <a:extLst>
                      <a:ext uri="{FF2B5EF4-FFF2-40B4-BE49-F238E27FC236}">
                        <a16:creationId xmlns:a16="http://schemas.microsoft.com/office/drawing/2014/main" id="{9C313DB3-BE27-4F15-A924-E7B8AAD49BCA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7" name="Oval 426">
                    <a:extLst>
                      <a:ext uri="{FF2B5EF4-FFF2-40B4-BE49-F238E27FC236}">
                        <a16:creationId xmlns:a16="http://schemas.microsoft.com/office/drawing/2014/main" id="{8EFAEDE5-553A-4EE8-9847-F8E0469521DD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985F0BF6-DC6F-4A35-B3AB-DF288D27ED7D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C81ACE99-D34D-404A-A6D8-DB6D0B69195F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5" name="Oval 424">
                    <a:extLst>
                      <a:ext uri="{FF2B5EF4-FFF2-40B4-BE49-F238E27FC236}">
                        <a16:creationId xmlns:a16="http://schemas.microsoft.com/office/drawing/2014/main" id="{E5010BB9-BE16-4521-8331-AA711A4872EC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EE50F5FA-3E1B-4E90-A8AB-4BCD2115A50E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2" name="Oval 421">
                    <a:extLst>
                      <a:ext uri="{FF2B5EF4-FFF2-40B4-BE49-F238E27FC236}">
                        <a16:creationId xmlns:a16="http://schemas.microsoft.com/office/drawing/2014/main" id="{5821D83E-571D-4A7F-9DDA-D4C0D3C06E24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3" name="Oval 422">
                    <a:extLst>
                      <a:ext uri="{FF2B5EF4-FFF2-40B4-BE49-F238E27FC236}">
                        <a16:creationId xmlns:a16="http://schemas.microsoft.com/office/drawing/2014/main" id="{24C28216-053C-4AB5-92CE-B467B8BFAB2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1C0D0855-CD06-4620-8FDC-1D720F1B71CF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0" name="Oval 419">
                    <a:extLst>
                      <a:ext uri="{FF2B5EF4-FFF2-40B4-BE49-F238E27FC236}">
                        <a16:creationId xmlns:a16="http://schemas.microsoft.com/office/drawing/2014/main" id="{E7818A59-D462-4D1C-A512-7C33A3B1415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1" name="Oval 420">
                    <a:extLst>
                      <a:ext uri="{FF2B5EF4-FFF2-40B4-BE49-F238E27FC236}">
                        <a16:creationId xmlns:a16="http://schemas.microsoft.com/office/drawing/2014/main" id="{3F421EF0-DBF9-4959-BAA5-54DCC322BF3D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F6CB2C3-EF13-4213-9780-0DDA90E89D11}"/>
                </a:ext>
              </a:extLst>
            </p:cNvPr>
            <p:cNvSpPr txBox="1"/>
            <p:nvPr/>
          </p:nvSpPr>
          <p:spPr>
            <a:xfrm>
              <a:off x="1140958" y="3001031"/>
              <a:ext cx="2941757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Trends</a:t>
              </a:r>
            </a:p>
          </p:txBody>
        </p:sp>
      </p:grp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9F707578-3838-461A-BEA3-CC1CCED6C1F9}"/>
              </a:ext>
            </a:extLst>
          </p:cNvPr>
          <p:cNvSpPr/>
          <p:nvPr/>
        </p:nvSpPr>
        <p:spPr>
          <a:xfrm>
            <a:off x="7522060" y="1956123"/>
            <a:ext cx="2927920" cy="4479402"/>
          </a:xfrm>
          <a:prstGeom prst="roundRect">
            <a:avLst>
              <a:gd name="adj" fmla="val 6766"/>
            </a:avLst>
          </a:prstGeom>
          <a:solidFill>
            <a:schemeClr val="accent3"/>
          </a:solidFill>
        </p:spPr>
        <p:txBody>
          <a:bodyPr wrap="square" rtlCol="0" anchor="b">
            <a:noAutofit/>
          </a:bodyPr>
          <a:lstStyle/>
          <a:p>
            <a:pPr algn="ctr"/>
            <a:r>
              <a:rPr lang="en-GB" sz="2000" dirty="0">
                <a:solidFill>
                  <a:schemeClr val="tx1"/>
                </a:solidFill>
                <a:latin typeface="GT Walsheim Pro Bold" panose="00000800000000000000" pitchFamily="50" charset="0"/>
              </a:rPr>
              <a:t>Idea</a:t>
            </a:r>
          </a:p>
        </p:txBody>
      </p: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48E30DE6-0BAD-4EC6-8BED-127E3FC001C3}"/>
              </a:ext>
            </a:extLst>
          </p:cNvPr>
          <p:cNvGrpSpPr/>
          <p:nvPr/>
        </p:nvGrpSpPr>
        <p:grpSpPr>
          <a:xfrm>
            <a:off x="7978390" y="3533430"/>
            <a:ext cx="368787" cy="368787"/>
            <a:chOff x="3099701" y="4670479"/>
            <a:chExt cx="473721" cy="473721"/>
          </a:xfrm>
        </p:grpSpPr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BAD58C37-45B4-416F-B948-5B7CF77E0860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E24F0AC5-2197-4751-8249-8161B1F3088A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6F9B659-464C-4174-97A6-8EF7D35C2FA2}"/>
              </a:ext>
            </a:extLst>
          </p:cNvPr>
          <p:cNvGrpSpPr/>
          <p:nvPr/>
        </p:nvGrpSpPr>
        <p:grpSpPr>
          <a:xfrm>
            <a:off x="8876132" y="3927315"/>
            <a:ext cx="368785" cy="368785"/>
            <a:chOff x="1388136" y="5679237"/>
            <a:chExt cx="473729" cy="473729"/>
          </a:xfrm>
        </p:grpSpPr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7407A08-0185-4A46-B87D-A0A89E4649B3}"/>
                </a:ext>
              </a:extLst>
            </p:cNvPr>
            <p:cNvSpPr/>
            <p:nvPr/>
          </p:nvSpPr>
          <p:spPr>
            <a:xfrm>
              <a:off x="1388136" y="5679237"/>
              <a:ext cx="473729" cy="47372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58559649-3329-4D08-8B8F-DFF26DF28428}"/>
                </a:ext>
              </a:extLst>
            </p:cNvPr>
            <p:cNvSpPr/>
            <p:nvPr/>
          </p:nvSpPr>
          <p:spPr>
            <a:xfrm>
              <a:off x="1464324" y="5788913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8D662D5D-A607-4EB4-936B-8CFDB6A78461}"/>
              </a:ext>
            </a:extLst>
          </p:cNvPr>
          <p:cNvGrpSpPr/>
          <p:nvPr/>
        </p:nvGrpSpPr>
        <p:grpSpPr>
          <a:xfrm>
            <a:off x="9686170" y="3533430"/>
            <a:ext cx="368787" cy="368787"/>
            <a:chOff x="3099701" y="4670479"/>
            <a:chExt cx="473721" cy="473721"/>
          </a:xfrm>
        </p:grpSpPr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985475DB-988F-4163-A317-6D8538036F8A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1C7430A2-88AA-4539-9ECF-E567580ECAE0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1" name="Group 360">
            <a:extLst>
              <a:ext uri="{FF2B5EF4-FFF2-40B4-BE49-F238E27FC236}">
                <a16:creationId xmlns:a16="http://schemas.microsoft.com/office/drawing/2014/main" id="{714EA92A-CE69-40B1-93C2-6C9139063390}"/>
              </a:ext>
            </a:extLst>
          </p:cNvPr>
          <p:cNvGrpSpPr/>
          <p:nvPr/>
        </p:nvGrpSpPr>
        <p:grpSpPr>
          <a:xfrm>
            <a:off x="8521175" y="5086240"/>
            <a:ext cx="365709" cy="365709"/>
            <a:chOff x="3099701" y="4670479"/>
            <a:chExt cx="473721" cy="473721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85C6CC4D-8BBE-4314-99E2-D3A7836A3277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0EC4B68B-1022-44BB-857B-9F8876F716A4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9325A44C-697F-4D00-8549-DB4661164D4C}"/>
              </a:ext>
            </a:extLst>
          </p:cNvPr>
          <p:cNvGrpSpPr/>
          <p:nvPr/>
        </p:nvGrpSpPr>
        <p:grpSpPr>
          <a:xfrm>
            <a:off x="9614072" y="5086240"/>
            <a:ext cx="365709" cy="365709"/>
            <a:chOff x="3099701" y="4670479"/>
            <a:chExt cx="473721" cy="473721"/>
          </a:xfrm>
        </p:grpSpPr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D55F7162-673C-4EC9-B599-9AF9E1B204CE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D2AD8A9-8221-472E-A2C2-3AA89540CAF7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9" name="TextBox 358">
            <a:extLst>
              <a:ext uri="{FF2B5EF4-FFF2-40B4-BE49-F238E27FC236}">
                <a16:creationId xmlns:a16="http://schemas.microsoft.com/office/drawing/2014/main" id="{34D15681-6C24-41CE-965F-5E16DF1B585D}"/>
              </a:ext>
            </a:extLst>
          </p:cNvPr>
          <p:cNvSpPr txBox="1"/>
          <p:nvPr/>
        </p:nvSpPr>
        <p:spPr>
          <a:xfrm>
            <a:off x="7532847" y="5120022"/>
            <a:ext cx="2888813" cy="298144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GT Walsheim Pro Light" panose="00000400000000000000" pitchFamily="50" charset="0"/>
              </a:rPr>
              <a:t>Signals</a:t>
            </a: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2D161ADD-19E8-492A-8094-F22DA4DE6786}"/>
              </a:ext>
            </a:extLst>
          </p:cNvPr>
          <p:cNvGrpSpPr/>
          <p:nvPr/>
        </p:nvGrpSpPr>
        <p:grpSpPr>
          <a:xfrm>
            <a:off x="8272202" y="2290213"/>
            <a:ext cx="360166" cy="360166"/>
            <a:chOff x="3099701" y="4670479"/>
            <a:chExt cx="473721" cy="473721"/>
          </a:xfrm>
        </p:grpSpPr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3B32A64B-BAE1-4397-83D4-CFD586C6658D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D07A436A-F585-4730-93E2-E8759E60C29B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A55A1E1-7B58-4008-B9DB-89CB8B7C08A8}"/>
              </a:ext>
            </a:extLst>
          </p:cNvPr>
          <p:cNvGrpSpPr/>
          <p:nvPr/>
        </p:nvGrpSpPr>
        <p:grpSpPr>
          <a:xfrm>
            <a:off x="9947727" y="2290213"/>
            <a:ext cx="360166" cy="360166"/>
            <a:chOff x="3099701" y="4670479"/>
            <a:chExt cx="473721" cy="473721"/>
          </a:xfrm>
        </p:grpSpPr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BE72184C-8EE1-4795-950A-93FD0000E673}"/>
                </a:ext>
              </a:extLst>
            </p:cNvPr>
            <p:cNvSpPr/>
            <p:nvPr/>
          </p:nvSpPr>
          <p:spPr>
            <a:xfrm>
              <a:off x="3099701" y="4670479"/>
              <a:ext cx="473721" cy="473721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3CE11BC2-9969-4F90-8DD8-DDBC872EA4D7}"/>
                </a:ext>
              </a:extLst>
            </p:cNvPr>
            <p:cNvSpPr/>
            <p:nvPr/>
          </p:nvSpPr>
          <p:spPr>
            <a:xfrm>
              <a:off x="3181435" y="4742284"/>
              <a:ext cx="54769" cy="547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78" name="TextBox 377">
            <a:extLst>
              <a:ext uri="{FF2B5EF4-FFF2-40B4-BE49-F238E27FC236}">
                <a16:creationId xmlns:a16="http://schemas.microsoft.com/office/drawing/2014/main" id="{D7263376-F76B-4C1C-B4F6-3BD01B21572E}"/>
              </a:ext>
            </a:extLst>
          </p:cNvPr>
          <p:cNvSpPr txBox="1"/>
          <p:nvPr/>
        </p:nvSpPr>
        <p:spPr>
          <a:xfrm>
            <a:off x="7512740" y="2323483"/>
            <a:ext cx="2879908" cy="293625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GT Walsheim Pro Light" panose="00000400000000000000" pitchFamily="50" charset="0"/>
              </a:rPr>
              <a:t>Goals</a:t>
            </a:r>
          </a:p>
        </p:txBody>
      </p:sp>
      <p:sp>
        <p:nvSpPr>
          <p:cNvPr id="436" name="TextBox 435">
            <a:extLst>
              <a:ext uri="{FF2B5EF4-FFF2-40B4-BE49-F238E27FC236}">
                <a16:creationId xmlns:a16="http://schemas.microsoft.com/office/drawing/2014/main" id="{0C727F16-7135-49AF-82F6-569154E3DA5B}"/>
              </a:ext>
            </a:extLst>
          </p:cNvPr>
          <p:cNvSpPr txBox="1"/>
          <p:nvPr/>
        </p:nvSpPr>
        <p:spPr>
          <a:xfrm>
            <a:off x="7530884" y="3766722"/>
            <a:ext cx="2923856" cy="338554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GT Walsheim Pro Light" panose="00000400000000000000" pitchFamily="50" charset="0"/>
              </a:defRPr>
            </a:lvl1pPr>
          </a:lstStyle>
          <a:p>
            <a:pPr algn="ctr"/>
            <a:r>
              <a:rPr lang="en-GB" sz="1600" dirty="0"/>
              <a:t>Client disruptors</a:t>
            </a:r>
          </a:p>
        </p:txBody>
      </p:sp>
      <p:sp>
        <p:nvSpPr>
          <p:cNvPr id="437" name="TextBox 436">
            <a:extLst>
              <a:ext uri="{FF2B5EF4-FFF2-40B4-BE49-F238E27FC236}">
                <a16:creationId xmlns:a16="http://schemas.microsoft.com/office/drawing/2014/main" id="{55EC1C82-F128-403E-A18D-68219C1EF6B3}"/>
              </a:ext>
            </a:extLst>
          </p:cNvPr>
          <p:cNvSpPr txBox="1"/>
          <p:nvPr/>
        </p:nvSpPr>
        <p:spPr>
          <a:xfrm>
            <a:off x="10845808" y="5091078"/>
            <a:ext cx="2923856" cy="338554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GT Walsheim Pro Light" panose="00000400000000000000" pitchFamily="50" charset="0"/>
              </a:defRPr>
            </a:lvl1pPr>
          </a:lstStyle>
          <a:p>
            <a:pPr algn="ctr"/>
            <a:r>
              <a:rPr lang="en-GB" sz="1600" dirty="0"/>
              <a:t>Capabilities</a:t>
            </a:r>
          </a:p>
        </p:txBody>
      </p:sp>
      <p:cxnSp>
        <p:nvCxnSpPr>
          <p:cNvPr id="439" name="Straight Arrow Connector 438">
            <a:extLst>
              <a:ext uri="{FF2B5EF4-FFF2-40B4-BE49-F238E27FC236}">
                <a16:creationId xmlns:a16="http://schemas.microsoft.com/office/drawing/2014/main" id="{D476E5A2-3027-4142-B11B-B383E22B399C}"/>
              </a:ext>
            </a:extLst>
          </p:cNvPr>
          <p:cNvCxnSpPr/>
          <p:nvPr/>
        </p:nvCxnSpPr>
        <p:spPr>
          <a:xfrm>
            <a:off x="3429854" y="3288715"/>
            <a:ext cx="1148577" cy="406452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7B59B1C5-5430-4599-AA3D-4D23F846477E}"/>
              </a:ext>
            </a:extLst>
          </p:cNvPr>
          <p:cNvCxnSpPr>
            <a:cxnSpLocks/>
          </p:cNvCxnSpPr>
          <p:nvPr/>
        </p:nvCxnSpPr>
        <p:spPr>
          <a:xfrm flipV="1">
            <a:off x="3104522" y="4170054"/>
            <a:ext cx="2032417" cy="87466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3" name="Straight Arrow Connector 442">
            <a:extLst>
              <a:ext uri="{FF2B5EF4-FFF2-40B4-BE49-F238E27FC236}">
                <a16:creationId xmlns:a16="http://schemas.microsoft.com/office/drawing/2014/main" id="{BF4A9551-AE99-4685-B41B-8663205D2CAD}"/>
              </a:ext>
            </a:extLst>
          </p:cNvPr>
          <p:cNvCxnSpPr/>
          <p:nvPr/>
        </p:nvCxnSpPr>
        <p:spPr>
          <a:xfrm flipV="1">
            <a:off x="2341410" y="3713301"/>
            <a:ext cx="3041331" cy="78472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91B6543C-485C-43FA-9D78-3ABB0F6E77D0}"/>
              </a:ext>
            </a:extLst>
          </p:cNvPr>
          <p:cNvCxnSpPr/>
          <p:nvPr/>
        </p:nvCxnSpPr>
        <p:spPr>
          <a:xfrm flipV="1">
            <a:off x="3429854" y="4153779"/>
            <a:ext cx="2824101" cy="417866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7" name="Straight Arrow Connector 446">
            <a:extLst>
              <a:ext uri="{FF2B5EF4-FFF2-40B4-BE49-F238E27FC236}">
                <a16:creationId xmlns:a16="http://schemas.microsoft.com/office/drawing/2014/main" id="{AFDCFDC5-55BD-4028-B81A-916B5EC54067}"/>
              </a:ext>
            </a:extLst>
          </p:cNvPr>
          <p:cNvCxnSpPr/>
          <p:nvPr/>
        </p:nvCxnSpPr>
        <p:spPr>
          <a:xfrm flipV="1">
            <a:off x="3104522" y="3695167"/>
            <a:ext cx="3450695" cy="245165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9" name="Straight Arrow Connector 448">
            <a:extLst>
              <a:ext uri="{FF2B5EF4-FFF2-40B4-BE49-F238E27FC236}">
                <a16:creationId xmlns:a16="http://schemas.microsoft.com/office/drawing/2014/main" id="{68097874-098F-4900-8AA5-317475870F3C}"/>
              </a:ext>
            </a:extLst>
          </p:cNvPr>
          <p:cNvCxnSpPr>
            <a:cxnSpLocks/>
          </p:cNvCxnSpPr>
          <p:nvPr/>
        </p:nvCxnSpPr>
        <p:spPr>
          <a:xfrm flipV="1">
            <a:off x="4843902" y="3691299"/>
            <a:ext cx="3318881" cy="8263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1" name="Straight Arrow Connector 450">
            <a:extLst>
              <a:ext uri="{FF2B5EF4-FFF2-40B4-BE49-F238E27FC236}">
                <a16:creationId xmlns:a16="http://schemas.microsoft.com/office/drawing/2014/main" id="{BD7A7ACD-46D2-45CE-BC45-C881ABEDE452}"/>
              </a:ext>
            </a:extLst>
          </p:cNvPr>
          <p:cNvCxnSpPr>
            <a:cxnSpLocks/>
          </p:cNvCxnSpPr>
          <p:nvPr/>
        </p:nvCxnSpPr>
        <p:spPr>
          <a:xfrm>
            <a:off x="5736298" y="4153779"/>
            <a:ext cx="3324226" cy="1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4" name="Straight Arrow Connector 453">
            <a:extLst>
              <a:ext uri="{FF2B5EF4-FFF2-40B4-BE49-F238E27FC236}">
                <a16:creationId xmlns:a16="http://schemas.microsoft.com/office/drawing/2014/main" id="{C6D7D898-3AE2-4C26-AAE1-240B237158A3}"/>
              </a:ext>
            </a:extLst>
          </p:cNvPr>
          <p:cNvCxnSpPr>
            <a:cxnSpLocks/>
          </p:cNvCxnSpPr>
          <p:nvPr/>
        </p:nvCxnSpPr>
        <p:spPr>
          <a:xfrm flipV="1">
            <a:off x="6560869" y="3679003"/>
            <a:ext cx="3309694" cy="26676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B7D3E833-701A-4F81-B804-1B9D9EB8CF8C}"/>
              </a:ext>
            </a:extLst>
          </p:cNvPr>
          <p:cNvCxnSpPr>
            <a:cxnSpLocks/>
          </p:cNvCxnSpPr>
          <p:nvPr/>
        </p:nvCxnSpPr>
        <p:spPr>
          <a:xfrm flipV="1">
            <a:off x="5374306" y="5159806"/>
            <a:ext cx="3309694" cy="26676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8" name="Straight Arrow Connector 457">
            <a:extLst>
              <a:ext uri="{FF2B5EF4-FFF2-40B4-BE49-F238E27FC236}">
                <a16:creationId xmlns:a16="http://schemas.microsoft.com/office/drawing/2014/main" id="{F1E41281-E685-4648-8B15-3EA164A6FE53}"/>
              </a:ext>
            </a:extLst>
          </p:cNvPr>
          <p:cNvCxnSpPr>
            <a:cxnSpLocks/>
          </p:cNvCxnSpPr>
          <p:nvPr/>
        </p:nvCxnSpPr>
        <p:spPr>
          <a:xfrm flipV="1">
            <a:off x="6469041" y="5340509"/>
            <a:ext cx="3309694" cy="26676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777EF0C3-480A-49AB-9251-E01894BEB7D6}"/>
              </a:ext>
            </a:extLst>
          </p:cNvPr>
          <p:cNvCxnSpPr>
            <a:cxnSpLocks/>
          </p:cNvCxnSpPr>
          <p:nvPr/>
        </p:nvCxnSpPr>
        <p:spPr>
          <a:xfrm flipV="1">
            <a:off x="9801496" y="2927602"/>
            <a:ext cx="2992009" cy="2294468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C6D973F4-B08D-428F-B137-979F862AC429}"/>
              </a:ext>
            </a:extLst>
          </p:cNvPr>
          <p:cNvCxnSpPr>
            <a:cxnSpLocks/>
          </p:cNvCxnSpPr>
          <p:nvPr/>
        </p:nvCxnSpPr>
        <p:spPr>
          <a:xfrm flipV="1">
            <a:off x="8735136" y="2902582"/>
            <a:ext cx="3553854" cy="2300583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6" name="Straight Arrow Connector 465">
            <a:extLst>
              <a:ext uri="{FF2B5EF4-FFF2-40B4-BE49-F238E27FC236}">
                <a16:creationId xmlns:a16="http://schemas.microsoft.com/office/drawing/2014/main" id="{58C3CF0B-74F0-4987-A739-506D66D8D6D2}"/>
              </a:ext>
            </a:extLst>
          </p:cNvPr>
          <p:cNvCxnSpPr>
            <a:cxnSpLocks/>
          </p:cNvCxnSpPr>
          <p:nvPr/>
        </p:nvCxnSpPr>
        <p:spPr>
          <a:xfrm flipV="1">
            <a:off x="9099817" y="2883677"/>
            <a:ext cx="2554415" cy="1246728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E3F7D105-6B45-4312-BCC7-8677621B255C}"/>
              </a:ext>
            </a:extLst>
          </p:cNvPr>
          <p:cNvCxnSpPr>
            <a:cxnSpLocks/>
          </p:cNvCxnSpPr>
          <p:nvPr/>
        </p:nvCxnSpPr>
        <p:spPr>
          <a:xfrm flipV="1">
            <a:off x="9892690" y="2409226"/>
            <a:ext cx="3246964" cy="1247702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39D0119F-1612-4924-B175-A9AFC68D7EC6}"/>
              </a:ext>
            </a:extLst>
          </p:cNvPr>
          <p:cNvCxnSpPr>
            <a:cxnSpLocks/>
            <a:stCxn id="355" idx="7"/>
          </p:cNvCxnSpPr>
          <p:nvPr/>
        </p:nvCxnSpPr>
        <p:spPr>
          <a:xfrm flipV="1">
            <a:off x="8293169" y="2424561"/>
            <a:ext cx="4302063" cy="1162877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5" name="Straight Arrow Connector 474">
            <a:extLst>
              <a:ext uri="{FF2B5EF4-FFF2-40B4-BE49-F238E27FC236}">
                <a16:creationId xmlns:a16="http://schemas.microsoft.com/office/drawing/2014/main" id="{6CC66C6D-FBA5-47AF-92BE-052902A254AB}"/>
              </a:ext>
            </a:extLst>
          </p:cNvPr>
          <p:cNvCxnSpPr>
            <a:cxnSpLocks/>
          </p:cNvCxnSpPr>
          <p:nvPr/>
        </p:nvCxnSpPr>
        <p:spPr>
          <a:xfrm flipV="1">
            <a:off x="10137874" y="2409226"/>
            <a:ext cx="1876387" cy="31712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8A6C2586-D54D-45CF-8F19-3D363103A129}"/>
              </a:ext>
            </a:extLst>
          </p:cNvPr>
          <p:cNvCxnSpPr>
            <a:cxnSpLocks/>
          </p:cNvCxnSpPr>
          <p:nvPr/>
        </p:nvCxnSpPr>
        <p:spPr>
          <a:xfrm flipV="1">
            <a:off x="8446920" y="2440938"/>
            <a:ext cx="3011661" cy="46829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2" name="Straight Arrow Connector 491">
            <a:extLst>
              <a:ext uri="{FF2B5EF4-FFF2-40B4-BE49-F238E27FC236}">
                <a16:creationId xmlns:a16="http://schemas.microsoft.com/office/drawing/2014/main" id="{848F746E-B4B9-4601-A880-1D1D4067B183}"/>
              </a:ext>
            </a:extLst>
          </p:cNvPr>
          <p:cNvCxnSpPr>
            <a:cxnSpLocks/>
          </p:cNvCxnSpPr>
          <p:nvPr/>
        </p:nvCxnSpPr>
        <p:spPr>
          <a:xfrm>
            <a:off x="4578431" y="428263"/>
            <a:ext cx="0" cy="205950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4" name="Straight Arrow Connector 493">
            <a:extLst>
              <a:ext uri="{FF2B5EF4-FFF2-40B4-BE49-F238E27FC236}">
                <a16:creationId xmlns:a16="http://schemas.microsoft.com/office/drawing/2014/main" id="{E7C2170F-6D18-4EC0-9B65-13E76B9172DF}"/>
              </a:ext>
            </a:extLst>
          </p:cNvPr>
          <p:cNvCxnSpPr>
            <a:cxnSpLocks/>
          </p:cNvCxnSpPr>
          <p:nvPr/>
        </p:nvCxnSpPr>
        <p:spPr>
          <a:xfrm>
            <a:off x="5136939" y="428263"/>
            <a:ext cx="0" cy="205950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78E811C7-EFDB-4511-B860-BCD0B53BD329}"/>
              </a:ext>
            </a:extLst>
          </p:cNvPr>
          <p:cNvCxnSpPr>
            <a:cxnSpLocks/>
          </p:cNvCxnSpPr>
          <p:nvPr/>
        </p:nvCxnSpPr>
        <p:spPr>
          <a:xfrm>
            <a:off x="5695447" y="428263"/>
            <a:ext cx="0" cy="205950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6" name="Straight Arrow Connector 495">
            <a:extLst>
              <a:ext uri="{FF2B5EF4-FFF2-40B4-BE49-F238E27FC236}">
                <a16:creationId xmlns:a16="http://schemas.microsoft.com/office/drawing/2014/main" id="{5A89635A-C5D1-4B7C-8029-93980B591A21}"/>
              </a:ext>
            </a:extLst>
          </p:cNvPr>
          <p:cNvCxnSpPr>
            <a:cxnSpLocks/>
          </p:cNvCxnSpPr>
          <p:nvPr/>
        </p:nvCxnSpPr>
        <p:spPr>
          <a:xfrm>
            <a:off x="6253955" y="428263"/>
            <a:ext cx="0" cy="205950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7" name="Straight Arrow Connector 496">
            <a:extLst>
              <a:ext uri="{FF2B5EF4-FFF2-40B4-BE49-F238E27FC236}">
                <a16:creationId xmlns:a16="http://schemas.microsoft.com/office/drawing/2014/main" id="{22DC15BF-6F84-4154-8367-B42B425BB4FF}"/>
              </a:ext>
            </a:extLst>
          </p:cNvPr>
          <p:cNvCxnSpPr>
            <a:cxnSpLocks/>
          </p:cNvCxnSpPr>
          <p:nvPr/>
        </p:nvCxnSpPr>
        <p:spPr>
          <a:xfrm>
            <a:off x="6812463" y="428263"/>
            <a:ext cx="0" cy="205950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8" name="Straight Arrow Connector 497">
            <a:extLst>
              <a:ext uri="{FF2B5EF4-FFF2-40B4-BE49-F238E27FC236}">
                <a16:creationId xmlns:a16="http://schemas.microsoft.com/office/drawing/2014/main" id="{90DCB6F3-5F7F-4776-A95F-618A4572F168}"/>
              </a:ext>
            </a:extLst>
          </p:cNvPr>
          <p:cNvCxnSpPr>
            <a:cxnSpLocks/>
          </p:cNvCxnSpPr>
          <p:nvPr/>
        </p:nvCxnSpPr>
        <p:spPr>
          <a:xfrm flipV="1">
            <a:off x="4829869" y="5295535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6A251BBA-B649-46DC-8DA8-7729A42E0D52}"/>
              </a:ext>
            </a:extLst>
          </p:cNvPr>
          <p:cNvCxnSpPr>
            <a:cxnSpLocks/>
          </p:cNvCxnSpPr>
          <p:nvPr/>
        </p:nvCxnSpPr>
        <p:spPr>
          <a:xfrm flipV="1">
            <a:off x="5374306" y="5260355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2" name="Straight Arrow Connector 501">
            <a:extLst>
              <a:ext uri="{FF2B5EF4-FFF2-40B4-BE49-F238E27FC236}">
                <a16:creationId xmlns:a16="http://schemas.microsoft.com/office/drawing/2014/main" id="{A77F272E-F6C3-43B5-BD3C-83D1113D6DD6}"/>
              </a:ext>
            </a:extLst>
          </p:cNvPr>
          <p:cNvCxnSpPr>
            <a:cxnSpLocks/>
          </p:cNvCxnSpPr>
          <p:nvPr/>
        </p:nvCxnSpPr>
        <p:spPr>
          <a:xfrm flipV="1">
            <a:off x="5929571" y="5269094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3" name="Straight Arrow Connector 502">
            <a:extLst>
              <a:ext uri="{FF2B5EF4-FFF2-40B4-BE49-F238E27FC236}">
                <a16:creationId xmlns:a16="http://schemas.microsoft.com/office/drawing/2014/main" id="{982944C9-44B9-45A8-B983-D8560F910569}"/>
              </a:ext>
            </a:extLst>
          </p:cNvPr>
          <p:cNvCxnSpPr>
            <a:cxnSpLocks/>
          </p:cNvCxnSpPr>
          <p:nvPr/>
        </p:nvCxnSpPr>
        <p:spPr>
          <a:xfrm flipV="1">
            <a:off x="6484836" y="5277833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4" name="Straight Arrow Connector 503">
            <a:extLst>
              <a:ext uri="{FF2B5EF4-FFF2-40B4-BE49-F238E27FC236}">
                <a16:creationId xmlns:a16="http://schemas.microsoft.com/office/drawing/2014/main" id="{891729F6-2716-4818-B665-AA19C22240AA}"/>
              </a:ext>
            </a:extLst>
          </p:cNvPr>
          <p:cNvCxnSpPr>
            <a:cxnSpLocks/>
          </p:cNvCxnSpPr>
          <p:nvPr/>
        </p:nvCxnSpPr>
        <p:spPr>
          <a:xfrm flipV="1">
            <a:off x="11275333" y="4931081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5" name="Straight Arrow Connector 504">
            <a:extLst>
              <a:ext uri="{FF2B5EF4-FFF2-40B4-BE49-F238E27FC236}">
                <a16:creationId xmlns:a16="http://schemas.microsoft.com/office/drawing/2014/main" id="{6E867282-75F3-490C-A055-5FB0C46AA18D}"/>
              </a:ext>
            </a:extLst>
          </p:cNvPr>
          <p:cNvCxnSpPr>
            <a:cxnSpLocks/>
          </p:cNvCxnSpPr>
          <p:nvPr/>
        </p:nvCxnSpPr>
        <p:spPr>
          <a:xfrm flipV="1">
            <a:off x="11928078" y="4931081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6" name="Straight Arrow Connector 505">
            <a:extLst>
              <a:ext uri="{FF2B5EF4-FFF2-40B4-BE49-F238E27FC236}">
                <a16:creationId xmlns:a16="http://schemas.microsoft.com/office/drawing/2014/main" id="{234F63C0-E011-4925-8206-DF42C810342C}"/>
              </a:ext>
            </a:extLst>
          </p:cNvPr>
          <p:cNvCxnSpPr>
            <a:cxnSpLocks/>
          </p:cNvCxnSpPr>
          <p:nvPr/>
        </p:nvCxnSpPr>
        <p:spPr>
          <a:xfrm flipV="1">
            <a:off x="12580823" y="4931081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7" name="Straight Arrow Connector 506">
            <a:extLst>
              <a:ext uri="{FF2B5EF4-FFF2-40B4-BE49-F238E27FC236}">
                <a16:creationId xmlns:a16="http://schemas.microsoft.com/office/drawing/2014/main" id="{D2CAE9BB-CA41-4DFB-9343-4DEBE3DD9FF9}"/>
              </a:ext>
            </a:extLst>
          </p:cNvPr>
          <p:cNvCxnSpPr>
            <a:cxnSpLocks/>
          </p:cNvCxnSpPr>
          <p:nvPr/>
        </p:nvCxnSpPr>
        <p:spPr>
          <a:xfrm flipV="1">
            <a:off x="13233568" y="4931081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8" name="Straight Arrow Connector 507">
            <a:extLst>
              <a:ext uri="{FF2B5EF4-FFF2-40B4-BE49-F238E27FC236}">
                <a16:creationId xmlns:a16="http://schemas.microsoft.com/office/drawing/2014/main" id="{247302A4-2650-4234-9752-5A047302E749}"/>
              </a:ext>
            </a:extLst>
          </p:cNvPr>
          <p:cNvCxnSpPr>
            <a:cxnSpLocks/>
          </p:cNvCxnSpPr>
          <p:nvPr/>
        </p:nvCxnSpPr>
        <p:spPr>
          <a:xfrm flipV="1">
            <a:off x="12026906" y="5503173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id="{B007566B-76D5-4A01-B906-EFCFE3023A6B}"/>
              </a:ext>
            </a:extLst>
          </p:cNvPr>
          <p:cNvCxnSpPr>
            <a:cxnSpLocks/>
          </p:cNvCxnSpPr>
          <p:nvPr/>
        </p:nvCxnSpPr>
        <p:spPr>
          <a:xfrm flipV="1">
            <a:off x="12688192" y="5456281"/>
            <a:ext cx="0" cy="223958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549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Rectangle 280">
            <a:extLst>
              <a:ext uri="{FF2B5EF4-FFF2-40B4-BE49-F238E27FC236}">
                <a16:creationId xmlns:a16="http://schemas.microsoft.com/office/drawing/2014/main" id="{D73D843C-AD1D-4CD2-AD74-21478CF91FC4}"/>
              </a:ext>
            </a:extLst>
          </p:cNvPr>
          <p:cNvSpPr/>
          <p:nvPr/>
        </p:nvSpPr>
        <p:spPr>
          <a:xfrm>
            <a:off x="-6657" y="655504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10FBD04-40FA-4EAE-9542-C0547AEDAFA6}"/>
              </a:ext>
            </a:extLst>
          </p:cNvPr>
          <p:cNvGrpSpPr/>
          <p:nvPr/>
        </p:nvGrpSpPr>
        <p:grpSpPr>
          <a:xfrm>
            <a:off x="858795" y="821803"/>
            <a:ext cx="2930358" cy="6585995"/>
            <a:chOff x="858795" y="949124"/>
            <a:chExt cx="2930358" cy="6585995"/>
          </a:xfrm>
        </p:grpSpPr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741F7438-432B-4821-9378-8870D148D854}"/>
                </a:ext>
              </a:extLst>
            </p:cNvPr>
            <p:cNvSpPr/>
            <p:nvPr/>
          </p:nvSpPr>
          <p:spPr>
            <a:xfrm>
              <a:off x="858795" y="949124"/>
              <a:ext cx="2930357" cy="658599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Workspace</a:t>
              </a:r>
            </a:p>
          </p:txBody>
        </p: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F4E5F4E6-5661-418B-8277-313245439F64}"/>
                </a:ext>
              </a:extLst>
            </p:cNvPr>
            <p:cNvGrpSpPr/>
            <p:nvPr/>
          </p:nvGrpSpPr>
          <p:grpSpPr>
            <a:xfrm>
              <a:off x="887341" y="3034547"/>
              <a:ext cx="2862344" cy="2327818"/>
              <a:chOff x="1180904" y="2006399"/>
              <a:chExt cx="2862344" cy="2327818"/>
            </a:xfrm>
          </p:grpSpPr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9500DCF-1D71-4440-A454-048C7DE0A15F}"/>
                  </a:ext>
                </a:extLst>
              </p:cNvPr>
              <p:cNvGrpSpPr/>
              <p:nvPr/>
            </p:nvGrpSpPr>
            <p:grpSpPr>
              <a:xfrm>
                <a:off x="1180904" y="3282950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5BADA6C5-5E59-44E2-9B29-567B58CA8D66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205C0F6E-F52A-4F7B-8538-419C8B272292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AA42E490-E82B-4339-BBED-11F4BDCA2CDB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2" name="Group 221">
                  <a:extLst>
                    <a:ext uri="{FF2B5EF4-FFF2-40B4-BE49-F238E27FC236}">
                      <a16:creationId xmlns:a16="http://schemas.microsoft.com/office/drawing/2014/main" id="{2E9A9CA6-30EF-4EEB-9EE8-DA04F404AF72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8" name="Oval 237">
                    <a:extLst>
                      <a:ext uri="{FF2B5EF4-FFF2-40B4-BE49-F238E27FC236}">
                        <a16:creationId xmlns:a16="http://schemas.microsoft.com/office/drawing/2014/main" id="{D8DEFB2D-3333-4CE9-A244-1CA6B26316DB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7B4DB3C0-2084-48C8-B464-D62243536045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78229CFE-356C-4B3E-8B25-806B1E50F396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64A3CABB-C15D-48F3-82D1-BD093D9DC1F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30862EA5-00F7-4193-9866-3340E417E3FD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4" name="Group 223">
                  <a:extLst>
                    <a:ext uri="{FF2B5EF4-FFF2-40B4-BE49-F238E27FC236}">
                      <a16:creationId xmlns:a16="http://schemas.microsoft.com/office/drawing/2014/main" id="{273FC90D-2E58-4784-8483-B6B583E9F768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35B21DD7-8239-4B60-B6FF-649401EEF694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34CE35CB-3A83-40A9-81B0-769A6F3F698A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C78C9384-8357-44CE-800B-E013DFA29D49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FDC59D35-8321-4565-A274-8DE2CDF86F8E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04E13E86-AB66-4980-A36D-6732E907B550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77AE7F8A-0250-4EA7-B706-BF55070EC225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65A72093-35E5-4750-8008-754A23C6342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FAC903AA-9676-4052-A64B-43D376CF0FF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F5B32A02-4B26-4374-976F-AEC1185BB067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28" name="Oval 227">
                    <a:extLst>
                      <a:ext uri="{FF2B5EF4-FFF2-40B4-BE49-F238E27FC236}">
                        <a16:creationId xmlns:a16="http://schemas.microsoft.com/office/drawing/2014/main" id="{C018DA3E-9508-4844-A4D9-435D4EA89F1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29" name="Oval 228">
                    <a:extLst>
                      <a:ext uri="{FF2B5EF4-FFF2-40B4-BE49-F238E27FC236}">
                        <a16:creationId xmlns:a16="http://schemas.microsoft.com/office/drawing/2014/main" id="{ACD24AFD-419E-4BD4-8ADC-4788052206D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0215B160-6084-4C68-A81B-0AA56D03F5BC}"/>
                  </a:ext>
                </a:extLst>
              </p:cNvPr>
              <p:cNvGrpSpPr/>
              <p:nvPr/>
            </p:nvGrpSpPr>
            <p:grpSpPr>
              <a:xfrm>
                <a:off x="1180904" y="2006399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413" name="Group 412">
                  <a:extLst>
                    <a:ext uri="{FF2B5EF4-FFF2-40B4-BE49-F238E27FC236}">
                      <a16:creationId xmlns:a16="http://schemas.microsoft.com/office/drawing/2014/main" id="{7CE30724-0317-4554-AE7F-B74004DAD772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32" name="Oval 431">
                    <a:extLst>
                      <a:ext uri="{FF2B5EF4-FFF2-40B4-BE49-F238E27FC236}">
                        <a16:creationId xmlns:a16="http://schemas.microsoft.com/office/drawing/2014/main" id="{34A3AF7B-4205-4CA8-93EE-89BDEE8B8255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id="{8724F60D-B24C-4E3D-8CCC-5EC6B6BE64D4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4" name="Group 413">
                  <a:extLst>
                    <a:ext uri="{FF2B5EF4-FFF2-40B4-BE49-F238E27FC236}">
                      <a16:creationId xmlns:a16="http://schemas.microsoft.com/office/drawing/2014/main" id="{F4628AFB-3736-47E9-89EF-5DEFB3CEFEEA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2807C030-7649-4069-9E46-6C8A3A6E7E7C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1" name="Oval 430">
                    <a:extLst>
                      <a:ext uri="{FF2B5EF4-FFF2-40B4-BE49-F238E27FC236}">
                        <a16:creationId xmlns:a16="http://schemas.microsoft.com/office/drawing/2014/main" id="{E4FC152C-8C20-4124-8F34-FA9BCEA21756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5" name="Group 414">
                  <a:extLst>
                    <a:ext uri="{FF2B5EF4-FFF2-40B4-BE49-F238E27FC236}">
                      <a16:creationId xmlns:a16="http://schemas.microsoft.com/office/drawing/2014/main" id="{D5BD3B16-6855-472D-B3D3-1CEEF8D56880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8" name="Oval 427">
                    <a:extLst>
                      <a:ext uri="{FF2B5EF4-FFF2-40B4-BE49-F238E27FC236}">
                        <a16:creationId xmlns:a16="http://schemas.microsoft.com/office/drawing/2014/main" id="{D7E2BBC0-9301-45B1-974B-E535BB84D9B3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9" name="Oval 428">
                    <a:extLst>
                      <a:ext uri="{FF2B5EF4-FFF2-40B4-BE49-F238E27FC236}">
                        <a16:creationId xmlns:a16="http://schemas.microsoft.com/office/drawing/2014/main" id="{987286DE-1B44-47C4-8498-E5BC0866B2A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AF57A62B-9C73-4F12-B094-7D199B5C35C8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26" name="Oval 425">
                    <a:extLst>
                      <a:ext uri="{FF2B5EF4-FFF2-40B4-BE49-F238E27FC236}">
                        <a16:creationId xmlns:a16="http://schemas.microsoft.com/office/drawing/2014/main" id="{9C313DB3-BE27-4F15-A924-E7B8AAD49BCA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7" name="Oval 426">
                    <a:extLst>
                      <a:ext uri="{FF2B5EF4-FFF2-40B4-BE49-F238E27FC236}">
                        <a16:creationId xmlns:a16="http://schemas.microsoft.com/office/drawing/2014/main" id="{8EFAEDE5-553A-4EE8-9847-F8E0469521DD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985F0BF6-DC6F-4A35-B3AB-DF288D27ED7D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C81ACE99-D34D-404A-A6D8-DB6D0B69195F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5" name="Oval 424">
                    <a:extLst>
                      <a:ext uri="{FF2B5EF4-FFF2-40B4-BE49-F238E27FC236}">
                        <a16:creationId xmlns:a16="http://schemas.microsoft.com/office/drawing/2014/main" id="{E5010BB9-BE16-4521-8331-AA711A4872EC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EE50F5FA-3E1B-4E90-A8AB-4BCD2115A50E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2" name="Oval 421">
                    <a:extLst>
                      <a:ext uri="{FF2B5EF4-FFF2-40B4-BE49-F238E27FC236}">
                        <a16:creationId xmlns:a16="http://schemas.microsoft.com/office/drawing/2014/main" id="{5821D83E-571D-4A7F-9DDA-D4C0D3C06E24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3" name="Oval 422">
                    <a:extLst>
                      <a:ext uri="{FF2B5EF4-FFF2-40B4-BE49-F238E27FC236}">
                        <a16:creationId xmlns:a16="http://schemas.microsoft.com/office/drawing/2014/main" id="{24C28216-053C-4AB5-92CE-B467B8BFAB2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1C0D0855-CD06-4620-8FDC-1D720F1B71CF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420" name="Oval 419">
                    <a:extLst>
                      <a:ext uri="{FF2B5EF4-FFF2-40B4-BE49-F238E27FC236}">
                        <a16:creationId xmlns:a16="http://schemas.microsoft.com/office/drawing/2014/main" id="{E7818A59-D462-4D1C-A512-7C33A3B1415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1" name="Oval 420">
                    <a:extLst>
                      <a:ext uri="{FF2B5EF4-FFF2-40B4-BE49-F238E27FC236}">
                        <a16:creationId xmlns:a16="http://schemas.microsoft.com/office/drawing/2014/main" id="{3F421EF0-DBF9-4959-BAA5-54DCC322BF3D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F0F3B5AC-F983-4F7C-B94B-D1A3D5BB9CFB}"/>
                </a:ext>
              </a:extLst>
            </p:cNvPr>
            <p:cNvSpPr txBox="1"/>
            <p:nvPr/>
          </p:nvSpPr>
          <p:spPr>
            <a:xfrm>
              <a:off x="858795" y="2508584"/>
              <a:ext cx="2930358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Trends</a:t>
              </a:r>
            </a:p>
          </p:txBody>
        </p:sp>
      </p:grpSp>
      <p:sp>
        <p:nvSpPr>
          <p:cNvPr id="243" name="Content Placeholder 15">
            <a:extLst>
              <a:ext uri="{FF2B5EF4-FFF2-40B4-BE49-F238E27FC236}">
                <a16:creationId xmlns:a16="http://schemas.microsoft.com/office/drawing/2014/main" id="{B9C70D7A-52BF-404E-9926-184EAE63D352}"/>
              </a:ext>
            </a:extLst>
          </p:cNvPr>
          <p:cNvSpPr txBox="1">
            <a:spLocks/>
          </p:cNvSpPr>
          <p:nvPr/>
        </p:nvSpPr>
        <p:spPr>
          <a:xfrm>
            <a:off x="9829800" y="1554162"/>
            <a:ext cx="411480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Within the DXC Digital Explorer Workspace module information captured from client and other material is matched against the DXC Digital Trends.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r>
              <a:rPr lang="en-GB" sz="1600" dirty="0"/>
              <a:t>Digital Trends describe the general direction of changes within a business area.   The trend may be either business or technology focused at it’s core.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292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Rectangle 242">
            <a:extLst>
              <a:ext uri="{FF2B5EF4-FFF2-40B4-BE49-F238E27FC236}">
                <a16:creationId xmlns:a16="http://schemas.microsoft.com/office/drawing/2014/main" id="{F5D47338-0A7A-4633-9667-EBC0E4C04FEA}"/>
              </a:ext>
            </a:extLst>
          </p:cNvPr>
          <p:cNvSpPr/>
          <p:nvPr/>
        </p:nvSpPr>
        <p:spPr>
          <a:xfrm>
            <a:off x="-6657" y="655504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20772969-A161-417F-B9D7-6983F42D003B}"/>
              </a:ext>
            </a:extLst>
          </p:cNvPr>
          <p:cNvSpPr/>
          <p:nvPr/>
        </p:nvSpPr>
        <p:spPr>
          <a:xfrm>
            <a:off x="471579" y="3426645"/>
            <a:ext cx="7737702" cy="14578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C548888-5A01-4ACD-B1B1-67665B14C86D}"/>
              </a:ext>
            </a:extLst>
          </p:cNvPr>
          <p:cNvGrpSpPr/>
          <p:nvPr/>
        </p:nvGrpSpPr>
        <p:grpSpPr>
          <a:xfrm>
            <a:off x="4175958" y="1383176"/>
            <a:ext cx="2943608" cy="5463249"/>
            <a:chOff x="4175958" y="1466832"/>
            <a:chExt cx="2943608" cy="546324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ECE96DE-6A5D-449F-8037-49EDF1BC3FD3}"/>
                </a:ext>
              </a:extLst>
            </p:cNvPr>
            <p:cNvSpPr/>
            <p:nvPr/>
          </p:nvSpPr>
          <p:spPr>
            <a:xfrm>
              <a:off x="4191646" y="1466832"/>
              <a:ext cx="2927920" cy="5463249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Client Digital Blueprint 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7B9A23-66B7-4D84-9CC3-A6AF25EAA2C9}"/>
                </a:ext>
              </a:extLst>
            </p:cNvPr>
            <p:cNvGrpSpPr/>
            <p:nvPr/>
          </p:nvGrpSpPr>
          <p:grpSpPr>
            <a:xfrm>
              <a:off x="4663044" y="3571545"/>
              <a:ext cx="368787" cy="368787"/>
              <a:chOff x="3099701" y="4670479"/>
              <a:chExt cx="473721" cy="47372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12DE024-77A8-4022-BDDF-3E3A58A51E1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A81BC637-D4A9-4148-B5CA-7163C9DB64F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B37781-F205-4E18-BE28-9DD2E6A3264A}"/>
                </a:ext>
              </a:extLst>
            </p:cNvPr>
            <p:cNvGrpSpPr/>
            <p:nvPr/>
          </p:nvGrpSpPr>
          <p:grpSpPr>
            <a:xfrm>
              <a:off x="5239730" y="3571546"/>
              <a:ext cx="368785" cy="368785"/>
              <a:chOff x="1388136" y="5679237"/>
              <a:chExt cx="473729" cy="473729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9830851-CEB4-46CF-B53C-E08418E8B1A9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F70B395-AC8C-4EF6-B51C-9051FDABC06E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20EF28A-4B2D-4E46-BFA5-367F88046367}"/>
                </a:ext>
              </a:extLst>
            </p:cNvPr>
            <p:cNvGrpSpPr/>
            <p:nvPr/>
          </p:nvGrpSpPr>
          <p:grpSpPr>
            <a:xfrm>
              <a:off x="4982776" y="3965429"/>
              <a:ext cx="368787" cy="368787"/>
              <a:chOff x="3099701" y="4670479"/>
              <a:chExt cx="473721" cy="473721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2FC02F8-8AD1-48C0-9CB9-C60A54284AB3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4E5C072-5A48-45D4-847F-1DBD6DA23682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E091D7-0AAC-4318-B1BD-78418A1660A4}"/>
                </a:ext>
              </a:extLst>
            </p:cNvPr>
            <p:cNvGrpSpPr/>
            <p:nvPr/>
          </p:nvGrpSpPr>
          <p:grpSpPr>
            <a:xfrm>
              <a:off x="5560786" y="3965430"/>
              <a:ext cx="368785" cy="368785"/>
              <a:chOff x="1388136" y="5679237"/>
              <a:chExt cx="473729" cy="473729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1148730-0501-4292-A228-501D7C9AF46B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3079F0B-143B-4DB5-B5CF-E10B3F7E7065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80B8DA7-7433-4EB9-B764-1BCE61A1F3E4}"/>
                </a:ext>
              </a:extLst>
            </p:cNvPr>
            <p:cNvGrpSpPr/>
            <p:nvPr/>
          </p:nvGrpSpPr>
          <p:grpSpPr>
            <a:xfrm>
              <a:off x="5821714" y="3571546"/>
              <a:ext cx="368785" cy="368785"/>
              <a:chOff x="1388136" y="5679237"/>
              <a:chExt cx="473729" cy="473729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E17CCD3-B9A3-446B-BF37-777DF3885C95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FBA13C0-24E9-46AD-91FB-A7117CF5494D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62A4647-E6F8-425A-8DB5-39711DA1C497}"/>
                </a:ext>
              </a:extLst>
            </p:cNvPr>
            <p:cNvGrpSpPr/>
            <p:nvPr/>
          </p:nvGrpSpPr>
          <p:grpSpPr>
            <a:xfrm>
              <a:off x="6138793" y="3965429"/>
              <a:ext cx="368787" cy="368787"/>
              <a:chOff x="3099701" y="4670479"/>
              <a:chExt cx="473721" cy="473721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DAFB1BF-8228-41FE-B02E-0BB73E0A3BC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D1EB644-383E-40A6-BBD5-75514B5C301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BD9BB05-4189-43D1-9485-3E908F328EAE}"/>
                </a:ext>
              </a:extLst>
            </p:cNvPr>
            <p:cNvGrpSpPr/>
            <p:nvPr/>
          </p:nvGrpSpPr>
          <p:grpSpPr>
            <a:xfrm>
              <a:off x="6370824" y="3571545"/>
              <a:ext cx="368787" cy="368787"/>
              <a:chOff x="3099701" y="4670479"/>
              <a:chExt cx="473721" cy="473721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F58CBEF-A833-425A-8D11-4700DD18D10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FC5903-52C0-443B-AB0F-C594C02592F5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1A9A276-FAD1-4DCB-AB19-6F61CA0CFB46}"/>
                </a:ext>
              </a:extLst>
            </p:cNvPr>
            <p:cNvGrpSpPr/>
            <p:nvPr/>
          </p:nvGrpSpPr>
          <p:grpSpPr>
            <a:xfrm>
              <a:off x="4659379" y="5124354"/>
              <a:ext cx="2005055" cy="365709"/>
              <a:chOff x="3006378" y="5193688"/>
              <a:chExt cx="2276819" cy="415277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67175A1-099D-45A3-803E-281636C7C7CE}"/>
                  </a:ext>
                </a:extLst>
              </p:cNvPr>
              <p:cNvGrpSpPr/>
              <p:nvPr/>
            </p:nvGrpSpPr>
            <p:grpSpPr>
              <a:xfrm>
                <a:off x="3006378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0DA5A61B-EC6D-4330-B88E-20A5CBBA2FBD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9BC0E9AF-49D7-48F0-AC0B-F45C01F95F8F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32E9E1A-1403-4075-A296-F72DD566A4B1}"/>
                  </a:ext>
                </a:extLst>
              </p:cNvPr>
              <p:cNvGrpSpPr/>
              <p:nvPr/>
            </p:nvGrpSpPr>
            <p:grpSpPr>
              <a:xfrm>
                <a:off x="3626892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35DF7295-04FE-4037-B0C4-F87E6A6DB90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EB2EE44-5203-4527-9150-727E93DB3892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985872E5-AC72-4835-A970-283A21109380}"/>
                  </a:ext>
                </a:extLst>
              </p:cNvPr>
              <p:cNvGrpSpPr/>
              <p:nvPr/>
            </p:nvGrpSpPr>
            <p:grpSpPr>
              <a:xfrm>
                <a:off x="4247406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CB37ED5E-69A0-417C-B2E0-F2CF9E77587E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D8B7B91E-2F07-4BF9-92FB-6AB21894425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F961E1A9-EB9C-4947-B904-5AF527BB2D48}"/>
                  </a:ext>
                </a:extLst>
              </p:cNvPr>
              <p:cNvGrpSpPr/>
              <p:nvPr/>
            </p:nvGrpSpPr>
            <p:grpSpPr>
              <a:xfrm>
                <a:off x="4867920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94AD3D46-108E-4B5F-8756-241A1BD6184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083EB6E5-F74A-4C1A-AF86-B346E0DBE534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6430BCB-24A9-47F2-A415-139D920B7743}"/>
                </a:ext>
              </a:extLst>
            </p:cNvPr>
            <p:cNvSpPr txBox="1"/>
            <p:nvPr/>
          </p:nvSpPr>
          <p:spPr>
            <a:xfrm>
              <a:off x="4175958" y="4769964"/>
              <a:ext cx="29303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Signals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7230358-1FAC-4369-8F7D-F152A89212ED}"/>
                </a:ext>
              </a:extLst>
            </p:cNvPr>
            <p:cNvSpPr txBox="1"/>
            <p:nvPr/>
          </p:nvSpPr>
          <p:spPr>
            <a:xfrm>
              <a:off x="4185994" y="3181621"/>
              <a:ext cx="29238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Client disruptors</a:t>
              </a:r>
            </a:p>
          </p:txBody>
        </p: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09CCD56-DC47-4933-8C66-B29B6B8D414C}"/>
                </a:ext>
              </a:extLst>
            </p:cNvPr>
            <p:cNvGrpSpPr/>
            <p:nvPr/>
          </p:nvGrpSpPr>
          <p:grpSpPr>
            <a:xfrm>
              <a:off x="4398348" y="2328330"/>
              <a:ext cx="360166" cy="360166"/>
              <a:chOff x="3099701" y="4670479"/>
              <a:chExt cx="473721" cy="473721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DDBDFA6B-FDB9-41DE-AFBF-3A82EA257F9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21767B08-1D7E-4943-8C62-7AD61DE679B5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E07086CD-32BC-4D29-AAC7-EA65ED9784C3}"/>
                </a:ext>
              </a:extLst>
            </p:cNvPr>
            <p:cNvGrpSpPr/>
            <p:nvPr/>
          </p:nvGrpSpPr>
          <p:grpSpPr>
            <a:xfrm>
              <a:off x="4956856" y="2328330"/>
              <a:ext cx="360166" cy="360166"/>
              <a:chOff x="3099701" y="4670479"/>
              <a:chExt cx="473721" cy="473721"/>
            </a:xfrm>
          </p:grpSpPr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BFAB00D-A57F-4426-ADE9-DA19E321019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78E6FA8-664E-4BE5-ABBA-452FD60DE8C0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310ECBCD-DD1C-4C0B-8B2A-7F90C5694EAF}"/>
                </a:ext>
              </a:extLst>
            </p:cNvPr>
            <p:cNvGrpSpPr/>
            <p:nvPr/>
          </p:nvGrpSpPr>
          <p:grpSpPr>
            <a:xfrm>
              <a:off x="5515364" y="2328330"/>
              <a:ext cx="360166" cy="360166"/>
              <a:chOff x="3099701" y="4670479"/>
              <a:chExt cx="473721" cy="473721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D67DA656-F82F-4F54-B575-5B268691FE1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8DF614AE-3ACF-4A80-9792-082A6E6A8717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C1F9948D-90B5-40F8-A745-07B4FD4A3D3C}"/>
                </a:ext>
              </a:extLst>
            </p:cNvPr>
            <p:cNvGrpSpPr/>
            <p:nvPr/>
          </p:nvGrpSpPr>
          <p:grpSpPr>
            <a:xfrm>
              <a:off x="6073872" y="2328330"/>
              <a:ext cx="360166" cy="360166"/>
              <a:chOff x="3099701" y="4670479"/>
              <a:chExt cx="473721" cy="473721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4B10FCE6-3982-439B-9ABA-575C8CE3096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FC18D2A2-E86C-416B-A6A0-049AF3760BC7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964AF508-1EEC-4A4E-9F33-87A7DB9D8F9E}"/>
                </a:ext>
              </a:extLst>
            </p:cNvPr>
            <p:cNvGrpSpPr/>
            <p:nvPr/>
          </p:nvGrpSpPr>
          <p:grpSpPr>
            <a:xfrm>
              <a:off x="6632381" y="2328330"/>
              <a:ext cx="360166" cy="360166"/>
              <a:chOff x="3099701" y="4670479"/>
              <a:chExt cx="473721" cy="473721"/>
            </a:xfrm>
          </p:grpSpPr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FCBE2A6-CBE5-441C-BE71-9511F1821B9D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562F5896-5073-4E26-B6F9-1C2062F8FE6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F087EF43-80FA-42F7-BBF8-E37637638F02}"/>
                </a:ext>
              </a:extLst>
            </p:cNvPr>
            <p:cNvSpPr txBox="1"/>
            <p:nvPr/>
          </p:nvSpPr>
          <p:spPr>
            <a:xfrm>
              <a:off x="4191646" y="1922205"/>
              <a:ext cx="2927920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Goals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90AAEEB-DBE6-43D8-A924-4934DDF122D1}"/>
              </a:ext>
            </a:extLst>
          </p:cNvPr>
          <p:cNvGrpSpPr/>
          <p:nvPr/>
        </p:nvGrpSpPr>
        <p:grpSpPr>
          <a:xfrm>
            <a:off x="858795" y="821803"/>
            <a:ext cx="2930358" cy="6585995"/>
            <a:chOff x="858795" y="949124"/>
            <a:chExt cx="2930358" cy="6585995"/>
          </a:xfrm>
        </p:grpSpPr>
        <p:sp>
          <p:nvSpPr>
            <p:cNvPr id="219" name="Rectangle: Rounded Corners 218">
              <a:extLst>
                <a:ext uri="{FF2B5EF4-FFF2-40B4-BE49-F238E27FC236}">
                  <a16:creationId xmlns:a16="http://schemas.microsoft.com/office/drawing/2014/main" id="{741F7438-432B-4821-9378-8870D148D854}"/>
                </a:ext>
              </a:extLst>
            </p:cNvPr>
            <p:cNvSpPr/>
            <p:nvPr/>
          </p:nvSpPr>
          <p:spPr>
            <a:xfrm>
              <a:off x="858795" y="949124"/>
              <a:ext cx="2930357" cy="658599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Workspace</a:t>
              </a:r>
            </a:p>
          </p:txBody>
        </p: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C9500DCF-1D71-4440-A454-048C7DE0A15F}"/>
                </a:ext>
              </a:extLst>
            </p:cNvPr>
            <p:cNvGrpSpPr/>
            <p:nvPr/>
          </p:nvGrpSpPr>
          <p:grpSpPr>
            <a:xfrm>
              <a:off x="887341" y="4311098"/>
              <a:ext cx="2862344" cy="1051267"/>
              <a:chOff x="2999341" y="3594302"/>
              <a:chExt cx="2338344" cy="858815"/>
            </a:xfrm>
          </p:grpSpPr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5BADA6C5-5E59-44E2-9B29-567B58CA8D66}"/>
                  </a:ext>
                </a:extLst>
              </p:cNvPr>
              <p:cNvGrpSpPr/>
              <p:nvPr/>
            </p:nvGrpSpPr>
            <p:grpSpPr>
              <a:xfrm>
                <a:off x="2999341" y="3594302"/>
                <a:ext cx="415277" cy="415277"/>
                <a:chOff x="3099701" y="4670479"/>
                <a:chExt cx="473721" cy="473721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205C0F6E-F52A-4F7B-8538-419C8B272292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AA42E490-E82B-4339-BBED-11F4BDCA2CD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2" name="Group 221">
                <a:extLst>
                  <a:ext uri="{FF2B5EF4-FFF2-40B4-BE49-F238E27FC236}">
                    <a16:creationId xmlns:a16="http://schemas.microsoft.com/office/drawing/2014/main" id="{2E9A9CA6-30EF-4EEB-9EE8-DA04F404AF72}"/>
                  </a:ext>
                </a:extLst>
              </p:cNvPr>
              <p:cNvGrpSpPr/>
              <p:nvPr/>
            </p:nvGrpSpPr>
            <p:grpSpPr>
              <a:xfrm>
                <a:off x="3648725" y="3594303"/>
                <a:ext cx="415275" cy="415275"/>
                <a:chOff x="1388136" y="5679237"/>
                <a:chExt cx="473729" cy="473729"/>
              </a:xfrm>
            </p:grpSpPr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D8DEFB2D-3333-4CE9-A244-1CA6B26316DB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7B4DB3C0-2084-48C8-B464-D62243536045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78229CFE-356C-4B3E-8B25-806B1E50F396}"/>
                  </a:ext>
                </a:extLst>
              </p:cNvPr>
              <p:cNvGrpSpPr/>
              <p:nvPr/>
            </p:nvGrpSpPr>
            <p:grpSpPr>
              <a:xfrm>
                <a:off x="3359379" y="4037840"/>
                <a:ext cx="415277" cy="415277"/>
                <a:chOff x="3099701" y="4670479"/>
                <a:chExt cx="473721" cy="473721"/>
              </a:xfrm>
            </p:grpSpPr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64A3CABB-C15D-48F3-82D1-BD093D9DC1F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30862EA5-00F7-4193-9866-3340E417E3FD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273FC90D-2E58-4784-8483-B6B583E9F768}"/>
                  </a:ext>
                </a:extLst>
              </p:cNvPr>
              <p:cNvGrpSpPr/>
              <p:nvPr/>
            </p:nvGrpSpPr>
            <p:grpSpPr>
              <a:xfrm>
                <a:off x="4010254" y="4037841"/>
                <a:ext cx="415275" cy="415275"/>
                <a:chOff x="1388136" y="5679237"/>
                <a:chExt cx="473729" cy="473729"/>
              </a:xfrm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35B21DD7-8239-4B60-B6FF-649401EEF694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34CE35CB-3A83-40A9-81B0-769A6F3F698A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78C9384-8357-44CE-800B-E013DFA29D49}"/>
                  </a:ext>
                </a:extLst>
              </p:cNvPr>
              <p:cNvGrpSpPr/>
              <p:nvPr/>
            </p:nvGrpSpPr>
            <p:grpSpPr>
              <a:xfrm>
                <a:off x="4304076" y="3594303"/>
                <a:ext cx="415275" cy="415275"/>
                <a:chOff x="1388136" y="5679237"/>
                <a:chExt cx="473729" cy="473729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FDC59D35-8321-4565-A274-8DE2CDF86F8E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04E13E86-AB66-4980-A36D-6732E907B550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77AE7F8A-0250-4EA7-B706-BF55070EC225}"/>
                  </a:ext>
                </a:extLst>
              </p:cNvPr>
              <p:cNvGrpSpPr/>
              <p:nvPr/>
            </p:nvGrpSpPr>
            <p:grpSpPr>
              <a:xfrm>
                <a:off x="4661127" y="4037840"/>
                <a:ext cx="415277" cy="415277"/>
                <a:chOff x="3099701" y="4670479"/>
                <a:chExt cx="473721" cy="473721"/>
              </a:xfrm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65A72093-35E5-4750-8008-754A23C6342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FAC903AA-9676-4052-A64B-43D376CF0FF0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F5B32A02-4B26-4374-976F-AEC1185BB067}"/>
                  </a:ext>
                </a:extLst>
              </p:cNvPr>
              <p:cNvGrpSpPr/>
              <p:nvPr/>
            </p:nvGrpSpPr>
            <p:grpSpPr>
              <a:xfrm>
                <a:off x="4922408" y="3594302"/>
                <a:ext cx="415277" cy="415277"/>
                <a:chOff x="3099701" y="4670479"/>
                <a:chExt cx="473721" cy="473721"/>
              </a:xfrm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C018DA3E-9508-4844-A4D9-435D4EA89F1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ACD24AFD-419E-4BD4-8ADC-4788052206DE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0215B160-6084-4C68-A81B-0AA56D03F5BC}"/>
                </a:ext>
              </a:extLst>
            </p:cNvPr>
            <p:cNvGrpSpPr/>
            <p:nvPr/>
          </p:nvGrpSpPr>
          <p:grpSpPr>
            <a:xfrm>
              <a:off x="887341" y="3034547"/>
              <a:ext cx="2862344" cy="1051267"/>
              <a:chOff x="2999341" y="3594302"/>
              <a:chExt cx="2338344" cy="858815"/>
            </a:xfrm>
          </p:grpSpPr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7CE30724-0317-4554-AE7F-B74004DAD772}"/>
                  </a:ext>
                </a:extLst>
              </p:cNvPr>
              <p:cNvGrpSpPr/>
              <p:nvPr/>
            </p:nvGrpSpPr>
            <p:grpSpPr>
              <a:xfrm>
                <a:off x="2999341" y="3594302"/>
                <a:ext cx="415277" cy="415277"/>
                <a:chOff x="3099701" y="4670479"/>
                <a:chExt cx="473721" cy="473721"/>
              </a:xfrm>
            </p:grpSpPr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34A3AF7B-4205-4CA8-93EE-89BDEE8B8255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8724F60D-B24C-4E3D-8CCC-5EC6B6BE64D4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F4628AFB-3736-47E9-89EF-5DEFB3CEFEEA}"/>
                  </a:ext>
                </a:extLst>
              </p:cNvPr>
              <p:cNvGrpSpPr/>
              <p:nvPr/>
            </p:nvGrpSpPr>
            <p:grpSpPr>
              <a:xfrm>
                <a:off x="3648725" y="3594303"/>
                <a:ext cx="415275" cy="415275"/>
                <a:chOff x="1388136" y="5679237"/>
                <a:chExt cx="473729" cy="473729"/>
              </a:xfrm>
            </p:grpSpPr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2807C030-7649-4069-9E46-6C8A3A6E7E7C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E4FC152C-8C20-4124-8F34-FA9BCEA21756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D5BD3B16-6855-472D-B3D3-1CEEF8D56880}"/>
                  </a:ext>
                </a:extLst>
              </p:cNvPr>
              <p:cNvGrpSpPr/>
              <p:nvPr/>
            </p:nvGrpSpPr>
            <p:grpSpPr>
              <a:xfrm>
                <a:off x="3359379" y="4037840"/>
                <a:ext cx="415277" cy="415277"/>
                <a:chOff x="3099701" y="4670479"/>
                <a:chExt cx="473721" cy="473721"/>
              </a:xfrm>
            </p:grpSpPr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D7E2BBC0-9301-45B1-974B-E535BB84D9B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987286DE-1B44-47C4-8498-E5BC0866B2A0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6" name="Group 415">
                <a:extLst>
                  <a:ext uri="{FF2B5EF4-FFF2-40B4-BE49-F238E27FC236}">
                    <a16:creationId xmlns:a16="http://schemas.microsoft.com/office/drawing/2014/main" id="{AF57A62B-9C73-4F12-B094-7D199B5C35C8}"/>
                  </a:ext>
                </a:extLst>
              </p:cNvPr>
              <p:cNvGrpSpPr/>
              <p:nvPr/>
            </p:nvGrpSpPr>
            <p:grpSpPr>
              <a:xfrm>
                <a:off x="4010254" y="4037841"/>
                <a:ext cx="415275" cy="415275"/>
                <a:chOff x="1388136" y="5679237"/>
                <a:chExt cx="473729" cy="473729"/>
              </a:xfrm>
            </p:grpSpPr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9C313DB3-BE27-4F15-A924-E7B8AAD49BCA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8EFAEDE5-553A-4EE8-9847-F8E0469521DD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985F0BF6-DC6F-4A35-B3AB-DF288D27ED7D}"/>
                  </a:ext>
                </a:extLst>
              </p:cNvPr>
              <p:cNvGrpSpPr/>
              <p:nvPr/>
            </p:nvGrpSpPr>
            <p:grpSpPr>
              <a:xfrm>
                <a:off x="4304076" y="3594303"/>
                <a:ext cx="415275" cy="415275"/>
                <a:chOff x="1388136" y="5679237"/>
                <a:chExt cx="473729" cy="473729"/>
              </a:xfrm>
            </p:grpSpPr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C81ACE99-D34D-404A-A6D8-DB6D0B69195F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E5010BB9-BE16-4521-8331-AA711A4872EC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8" name="Group 417">
                <a:extLst>
                  <a:ext uri="{FF2B5EF4-FFF2-40B4-BE49-F238E27FC236}">
                    <a16:creationId xmlns:a16="http://schemas.microsoft.com/office/drawing/2014/main" id="{EE50F5FA-3E1B-4E90-A8AB-4BCD2115A50E}"/>
                  </a:ext>
                </a:extLst>
              </p:cNvPr>
              <p:cNvGrpSpPr/>
              <p:nvPr/>
            </p:nvGrpSpPr>
            <p:grpSpPr>
              <a:xfrm>
                <a:off x="4661127" y="4037840"/>
                <a:ext cx="415277" cy="415277"/>
                <a:chOff x="3099701" y="4670479"/>
                <a:chExt cx="473721" cy="473721"/>
              </a:xfrm>
            </p:grpSpPr>
            <p:sp>
              <p:nvSpPr>
                <p:cNvPr id="422" name="Oval 421">
                  <a:extLst>
                    <a:ext uri="{FF2B5EF4-FFF2-40B4-BE49-F238E27FC236}">
                      <a16:creationId xmlns:a16="http://schemas.microsoft.com/office/drawing/2014/main" id="{5821D83E-571D-4A7F-9DDA-D4C0D3C06E24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3" name="Oval 422">
                  <a:extLst>
                    <a:ext uri="{FF2B5EF4-FFF2-40B4-BE49-F238E27FC236}">
                      <a16:creationId xmlns:a16="http://schemas.microsoft.com/office/drawing/2014/main" id="{24C28216-053C-4AB5-92CE-B467B8BFAB2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19" name="Group 418">
                <a:extLst>
                  <a:ext uri="{FF2B5EF4-FFF2-40B4-BE49-F238E27FC236}">
                    <a16:creationId xmlns:a16="http://schemas.microsoft.com/office/drawing/2014/main" id="{1C0D0855-CD06-4620-8FDC-1D720F1B71CF}"/>
                  </a:ext>
                </a:extLst>
              </p:cNvPr>
              <p:cNvGrpSpPr/>
              <p:nvPr/>
            </p:nvGrpSpPr>
            <p:grpSpPr>
              <a:xfrm>
                <a:off x="4922408" y="3594302"/>
                <a:ext cx="415277" cy="415277"/>
                <a:chOff x="3099701" y="4670479"/>
                <a:chExt cx="473721" cy="473721"/>
              </a:xfrm>
            </p:grpSpPr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E7818A59-D462-4D1C-A512-7C33A3B1415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1" name="Oval 420">
                  <a:extLst>
                    <a:ext uri="{FF2B5EF4-FFF2-40B4-BE49-F238E27FC236}">
                      <a16:creationId xmlns:a16="http://schemas.microsoft.com/office/drawing/2014/main" id="{3F421EF0-DBF9-4959-BAA5-54DCC322BF3D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2F6CB2C3-EF13-4213-9780-0DDA90E89D11}"/>
                </a:ext>
              </a:extLst>
            </p:cNvPr>
            <p:cNvSpPr txBox="1"/>
            <p:nvPr/>
          </p:nvSpPr>
          <p:spPr>
            <a:xfrm>
              <a:off x="858795" y="2508584"/>
              <a:ext cx="2930358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Trends</a:t>
              </a:r>
            </a:p>
          </p:txBody>
        </p:sp>
      </p:grpSp>
      <p:sp>
        <p:nvSpPr>
          <p:cNvPr id="242" name="Content Placeholder 15">
            <a:extLst>
              <a:ext uri="{FF2B5EF4-FFF2-40B4-BE49-F238E27FC236}">
                <a16:creationId xmlns:a16="http://schemas.microsoft.com/office/drawing/2014/main" id="{BB07FD4E-7A56-4C12-8A60-EF81C864E607}"/>
              </a:ext>
            </a:extLst>
          </p:cNvPr>
          <p:cNvSpPr txBox="1">
            <a:spLocks/>
          </p:cNvSpPr>
          <p:nvPr/>
        </p:nvSpPr>
        <p:spPr>
          <a:xfrm>
            <a:off x="9829800" y="1554162"/>
            <a:ext cx="411480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As a client’s “Digital Blueprint” is developed client teams begin to focus in on areas which are relevant and have a direct impact to the client.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Overall business “Goals” are added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Digital Trends become “Client Disruptors”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New business and technology insights can be captured as “Signals”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90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Rectangle 331">
            <a:extLst>
              <a:ext uri="{FF2B5EF4-FFF2-40B4-BE49-F238E27FC236}">
                <a16:creationId xmlns:a16="http://schemas.microsoft.com/office/drawing/2014/main" id="{0E97A08F-430F-4636-AEE6-E1BA78A38D63}"/>
              </a:ext>
            </a:extLst>
          </p:cNvPr>
          <p:cNvSpPr/>
          <p:nvPr/>
        </p:nvSpPr>
        <p:spPr>
          <a:xfrm>
            <a:off x="-6657" y="400796"/>
            <a:ext cx="11660952" cy="7472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3" name="Arrow: Right 332">
            <a:extLst>
              <a:ext uri="{FF2B5EF4-FFF2-40B4-BE49-F238E27FC236}">
                <a16:creationId xmlns:a16="http://schemas.microsoft.com/office/drawing/2014/main" id="{90F15E43-6281-4EED-9C01-821597B2C663}"/>
              </a:ext>
            </a:extLst>
          </p:cNvPr>
          <p:cNvSpPr/>
          <p:nvPr/>
        </p:nvSpPr>
        <p:spPr>
          <a:xfrm>
            <a:off x="471579" y="3426645"/>
            <a:ext cx="10829766" cy="14578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83710A-3973-4C4F-8A08-363B4BDE00F8}"/>
              </a:ext>
            </a:extLst>
          </p:cNvPr>
          <p:cNvGrpSpPr/>
          <p:nvPr/>
        </p:nvGrpSpPr>
        <p:grpSpPr>
          <a:xfrm>
            <a:off x="4044407" y="1383176"/>
            <a:ext cx="6273306" cy="5463249"/>
            <a:chOff x="863380" y="1383176"/>
            <a:chExt cx="6273306" cy="5463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D6147F5-D4E3-41C3-A182-99142DF6E5EE}"/>
                </a:ext>
              </a:extLst>
            </p:cNvPr>
            <p:cNvGrpSpPr/>
            <p:nvPr/>
          </p:nvGrpSpPr>
          <p:grpSpPr>
            <a:xfrm>
              <a:off x="863380" y="1383176"/>
              <a:ext cx="2933572" cy="5463249"/>
              <a:chOff x="4185994" y="1466832"/>
              <a:chExt cx="2933572" cy="5463249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ECE96DE-6A5D-449F-8037-49EDF1BC3FD3}"/>
                  </a:ext>
                </a:extLst>
              </p:cNvPr>
              <p:cNvSpPr/>
              <p:nvPr/>
            </p:nvSpPr>
            <p:spPr>
              <a:xfrm>
                <a:off x="4191646" y="1466832"/>
                <a:ext cx="2927920" cy="5463249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Client Digital Blueprint 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2B37781-F205-4E18-BE28-9DD2E6A3264A}"/>
                  </a:ext>
                </a:extLst>
              </p:cNvPr>
              <p:cNvGrpSpPr/>
              <p:nvPr/>
            </p:nvGrpSpPr>
            <p:grpSpPr>
              <a:xfrm>
                <a:off x="5239730" y="3571546"/>
                <a:ext cx="368785" cy="368785"/>
                <a:chOff x="1388136" y="5679237"/>
                <a:chExt cx="473729" cy="473729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9830851-CEB4-46CF-B53C-E08418E8B1A9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AF70B395-AC8C-4EF6-B51C-9051FDABC06E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20EF28A-4B2D-4E46-BFA5-367F88046367}"/>
                  </a:ext>
                </a:extLst>
              </p:cNvPr>
              <p:cNvGrpSpPr/>
              <p:nvPr/>
            </p:nvGrpSpPr>
            <p:grpSpPr>
              <a:xfrm>
                <a:off x="4982776" y="3965429"/>
                <a:ext cx="368787" cy="368787"/>
                <a:chOff x="3099701" y="4670479"/>
                <a:chExt cx="473721" cy="473721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2FC02F8-8AD1-48C0-9CB9-C60A54284AB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4E5C072-5A48-45D4-847F-1DBD6DA23682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80B8DA7-7433-4EB9-B764-1BCE61A1F3E4}"/>
                  </a:ext>
                </a:extLst>
              </p:cNvPr>
              <p:cNvGrpSpPr/>
              <p:nvPr/>
            </p:nvGrpSpPr>
            <p:grpSpPr>
              <a:xfrm>
                <a:off x="5821714" y="3571546"/>
                <a:ext cx="368785" cy="368785"/>
                <a:chOff x="1388136" y="5679237"/>
                <a:chExt cx="473729" cy="473729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E17CCD3-B9A3-446B-BF37-777DF3885C95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FBA13C0-24E9-46AD-91FB-A7117CF5494D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62A4647-E6F8-425A-8DB5-39711DA1C497}"/>
                  </a:ext>
                </a:extLst>
              </p:cNvPr>
              <p:cNvGrpSpPr/>
              <p:nvPr/>
            </p:nvGrpSpPr>
            <p:grpSpPr>
              <a:xfrm>
                <a:off x="6138793" y="3965429"/>
                <a:ext cx="368787" cy="368787"/>
                <a:chOff x="3099701" y="4670479"/>
                <a:chExt cx="473721" cy="473721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8DAFB1BF-8228-41FE-B02E-0BB73E0A3BC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D1EB644-383E-40A6-BBD5-75514B5C301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1A9A276-FAD1-4DCB-AB19-6F61CA0CFB46}"/>
                  </a:ext>
                </a:extLst>
              </p:cNvPr>
              <p:cNvGrpSpPr/>
              <p:nvPr/>
            </p:nvGrpSpPr>
            <p:grpSpPr>
              <a:xfrm>
                <a:off x="4659380" y="5124355"/>
                <a:ext cx="2005055" cy="365709"/>
                <a:chOff x="3006378" y="5193688"/>
                <a:chExt cx="2276819" cy="415277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B67175A1-099D-45A3-803E-281636C7C7CE}"/>
                    </a:ext>
                  </a:extLst>
                </p:cNvPr>
                <p:cNvGrpSpPr/>
                <p:nvPr/>
              </p:nvGrpSpPr>
              <p:grpSpPr>
                <a:xfrm>
                  <a:off x="3006378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0DA5A61B-EC6D-4330-B88E-20A5CBBA2FBD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9BC0E9AF-49D7-48F0-AC0B-F45C01F95F8F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F32E9E1A-1403-4075-A296-F72DD566A4B1}"/>
                    </a:ext>
                  </a:extLst>
                </p:cNvPr>
                <p:cNvGrpSpPr/>
                <p:nvPr/>
              </p:nvGrpSpPr>
              <p:grpSpPr>
                <a:xfrm>
                  <a:off x="3626892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35DF7295-04FE-4037-B0C4-F87E6A6DB90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EB2EE44-5203-4527-9150-727E93DB3892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85872E5-AC72-4835-A970-283A21109380}"/>
                    </a:ext>
                  </a:extLst>
                </p:cNvPr>
                <p:cNvGrpSpPr/>
                <p:nvPr/>
              </p:nvGrpSpPr>
              <p:grpSpPr>
                <a:xfrm>
                  <a:off x="4247406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CB37ED5E-69A0-417C-B2E0-F2CF9E77587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D8B7B91E-2F07-4BF9-92FB-6AB218944258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F961E1A9-EB9C-4947-B904-5AF527BB2D48}"/>
                    </a:ext>
                  </a:extLst>
                </p:cNvPr>
                <p:cNvGrpSpPr/>
                <p:nvPr/>
              </p:nvGrpSpPr>
              <p:grpSpPr>
                <a:xfrm>
                  <a:off x="4867920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94AD3D46-108E-4B5F-8756-241A1BD6184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083EB6E5-F74A-4C1A-AF86-B346E0DBE534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309CCD56-DC47-4933-8C66-B29B6B8D414C}"/>
                  </a:ext>
                </a:extLst>
              </p:cNvPr>
              <p:cNvGrpSpPr/>
              <p:nvPr/>
            </p:nvGrpSpPr>
            <p:grpSpPr>
              <a:xfrm>
                <a:off x="4398348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DDBDFA6B-FDB9-41DE-AFBF-3A82EA257F9D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21767B08-1D7E-4943-8C62-7AD61DE679B5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10ECBCD-DD1C-4C0B-8B2A-7F90C5694EAF}"/>
                  </a:ext>
                </a:extLst>
              </p:cNvPr>
              <p:cNvGrpSpPr/>
              <p:nvPr/>
            </p:nvGrpSpPr>
            <p:grpSpPr>
              <a:xfrm>
                <a:off x="5515364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D67DA656-F82F-4F54-B575-5B268691FE1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8DF614AE-3ACF-4A80-9792-082A6E6A8717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C1F9948D-90B5-40F8-A745-07B4FD4A3D3C}"/>
                  </a:ext>
                </a:extLst>
              </p:cNvPr>
              <p:cNvGrpSpPr/>
              <p:nvPr/>
            </p:nvGrpSpPr>
            <p:grpSpPr>
              <a:xfrm>
                <a:off x="6073872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4B10FCE6-3982-439B-9ABA-575C8CE3096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FC18D2A2-E86C-416B-A6A0-049AF3760BC7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F7A9521-FB0A-420A-BA8A-7D2A9C6F0229}"/>
                  </a:ext>
                </a:extLst>
              </p:cNvPr>
              <p:cNvGrpSpPr/>
              <p:nvPr/>
            </p:nvGrpSpPr>
            <p:grpSpPr>
              <a:xfrm>
                <a:off x="4663044" y="2328328"/>
                <a:ext cx="2329503" cy="2005887"/>
                <a:chOff x="4663044" y="2328328"/>
                <a:chExt cx="2329503" cy="2005887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1C7B9A23-66B7-4D84-9CC3-A6AF25EAA2C9}"/>
                    </a:ext>
                  </a:extLst>
                </p:cNvPr>
                <p:cNvGrpSpPr/>
                <p:nvPr/>
              </p:nvGrpSpPr>
              <p:grpSpPr>
                <a:xfrm>
                  <a:off x="466304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712DE024-77A8-4022-BDDF-3E3A58A51E1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A81BC637-D4A9-4148-B5CA-7163C9DB64F4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66E091D7-0AAC-4318-B1BD-78418A1660A4}"/>
                    </a:ext>
                  </a:extLst>
                </p:cNvPr>
                <p:cNvGrpSpPr/>
                <p:nvPr/>
              </p:nvGrpSpPr>
              <p:grpSpPr>
                <a:xfrm>
                  <a:off x="5560786" y="3965430"/>
                  <a:ext cx="368785" cy="368785"/>
                  <a:chOff x="1388136" y="5679237"/>
                  <a:chExt cx="473729" cy="473729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91148730-0501-4292-A228-501D7C9AF46B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D3079F0B-143B-4DB5-B5CF-E10B3F7E7065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3BD9BB05-4189-43D1-9485-3E908F328EAE}"/>
                    </a:ext>
                  </a:extLst>
                </p:cNvPr>
                <p:cNvGrpSpPr/>
                <p:nvPr/>
              </p:nvGrpSpPr>
              <p:grpSpPr>
                <a:xfrm>
                  <a:off x="637082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8F58CBEF-A833-425A-8D11-4700DD18D10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E6FC5903-52C0-443B-AB0F-C594C02592F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89" name="Group 188">
                  <a:extLst>
                    <a:ext uri="{FF2B5EF4-FFF2-40B4-BE49-F238E27FC236}">
                      <a16:creationId xmlns:a16="http://schemas.microsoft.com/office/drawing/2014/main" id="{E07086CD-32BC-4D29-AAC7-EA65ED9784C3}"/>
                    </a:ext>
                  </a:extLst>
                </p:cNvPr>
                <p:cNvGrpSpPr/>
                <p:nvPr/>
              </p:nvGrpSpPr>
              <p:grpSpPr>
                <a:xfrm>
                  <a:off x="4956856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200" name="Oval 199">
                    <a:extLst>
                      <a:ext uri="{FF2B5EF4-FFF2-40B4-BE49-F238E27FC236}">
                        <a16:creationId xmlns:a16="http://schemas.microsoft.com/office/drawing/2014/main" id="{8BFAB00D-A57F-4426-ADE9-DA19E321019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278E6FA8-664E-4BE5-ABBA-452FD60DE8C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964AF508-1EEC-4A4E-9F33-87A7DB9D8F9E}"/>
                    </a:ext>
                  </a:extLst>
                </p:cNvPr>
                <p:cNvGrpSpPr/>
                <p:nvPr/>
              </p:nvGrpSpPr>
              <p:grpSpPr>
                <a:xfrm>
                  <a:off x="6632381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194" name="Oval 193">
                    <a:extLst>
                      <a:ext uri="{FF2B5EF4-FFF2-40B4-BE49-F238E27FC236}">
                        <a16:creationId xmlns:a16="http://schemas.microsoft.com/office/drawing/2014/main" id="{DFCBE2A6-CBE5-441C-BE71-9511F1821B9D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562F5896-5073-4E26-B6F9-1C2062F8FE6B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0FA27673-774B-435B-82B5-0D16C1DFDC3D}"/>
                  </a:ext>
                </a:extLst>
              </p:cNvPr>
              <p:cNvSpPr txBox="1"/>
              <p:nvPr/>
            </p:nvSpPr>
            <p:spPr>
              <a:xfrm>
                <a:off x="4191646" y="4711428"/>
                <a:ext cx="2927920" cy="33855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GT Walsheim Pro Light" panose="00000400000000000000" pitchFamily="50" charset="0"/>
                  </a:rPr>
                  <a:t>Signals</a:t>
                </a:r>
              </a:p>
            </p:txBody>
          </p:sp>
          <p:sp>
            <p:nvSpPr>
              <p:cNvPr id="243" name="TextBox 242">
                <a:extLst>
                  <a:ext uri="{FF2B5EF4-FFF2-40B4-BE49-F238E27FC236}">
                    <a16:creationId xmlns:a16="http://schemas.microsoft.com/office/drawing/2014/main" id="{C62E6550-2B1F-4048-B834-F5774D1919BE}"/>
                  </a:ext>
                </a:extLst>
              </p:cNvPr>
              <p:cNvSpPr txBox="1"/>
              <p:nvPr/>
            </p:nvSpPr>
            <p:spPr>
              <a:xfrm>
                <a:off x="4185994" y="3190747"/>
                <a:ext cx="2923856" cy="33855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600" dirty="0"/>
                  <a:t>Client disruptors</a:t>
                </a:r>
              </a:p>
            </p:txBody>
          </p:sp>
          <p:sp>
            <p:nvSpPr>
              <p:cNvPr id="244" name="TextBox 243">
                <a:extLst>
                  <a:ext uri="{FF2B5EF4-FFF2-40B4-BE49-F238E27FC236}">
                    <a16:creationId xmlns:a16="http://schemas.microsoft.com/office/drawing/2014/main" id="{5B385C03-55E9-48C6-8E0D-D58EE71AF476}"/>
                  </a:ext>
                </a:extLst>
              </p:cNvPr>
              <p:cNvSpPr txBox="1"/>
              <p:nvPr/>
            </p:nvSpPr>
            <p:spPr>
              <a:xfrm>
                <a:off x="4191646" y="1937819"/>
                <a:ext cx="2927920" cy="33855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GT Walsheim Pro Light" panose="00000400000000000000" pitchFamily="50" charset="0"/>
                  </a:rPr>
                  <a:t>Goals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17744C8-7F49-4242-BB37-375C5FCA09D5}"/>
                </a:ext>
              </a:extLst>
            </p:cNvPr>
            <p:cNvGrpSpPr/>
            <p:nvPr/>
          </p:nvGrpSpPr>
          <p:grpSpPr>
            <a:xfrm>
              <a:off x="4199446" y="1750478"/>
              <a:ext cx="2937240" cy="4728645"/>
              <a:chOff x="7522060" y="1706880"/>
              <a:chExt cx="2937240" cy="4728645"/>
            </a:xfrm>
          </p:grpSpPr>
          <p:sp>
            <p:nvSpPr>
              <p:cNvPr id="279" name="Rectangle: Rounded Corners 278">
                <a:extLst>
                  <a:ext uri="{FF2B5EF4-FFF2-40B4-BE49-F238E27FC236}">
                    <a16:creationId xmlns:a16="http://schemas.microsoft.com/office/drawing/2014/main" id="{9F707578-3838-461A-BEA3-CC1CCED6C1F9}"/>
                  </a:ext>
                </a:extLst>
              </p:cNvPr>
              <p:cNvSpPr/>
              <p:nvPr/>
            </p:nvSpPr>
            <p:spPr>
              <a:xfrm>
                <a:off x="7522060" y="1706880"/>
                <a:ext cx="2927920" cy="4728645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20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Idea</a:t>
                </a: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34D15681-6C24-41CE-965F-5E16DF1B585D}"/>
                  </a:ext>
                </a:extLst>
              </p:cNvPr>
              <p:cNvSpPr txBox="1"/>
              <p:nvPr/>
            </p:nvSpPr>
            <p:spPr>
              <a:xfrm>
                <a:off x="7532847" y="4731633"/>
                <a:ext cx="2888813" cy="29814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GT Walsheim Pro Light" panose="00000400000000000000" pitchFamily="50" charset="0"/>
                  </a:rPr>
                  <a:t>Signals</a:t>
                </a:r>
              </a:p>
            </p:txBody>
          </p:sp>
          <p:sp>
            <p:nvSpPr>
              <p:cNvPr id="378" name="TextBox 377">
                <a:extLst>
                  <a:ext uri="{FF2B5EF4-FFF2-40B4-BE49-F238E27FC236}">
                    <a16:creationId xmlns:a16="http://schemas.microsoft.com/office/drawing/2014/main" id="{D7263376-F76B-4C1C-B4F6-3BD01B21572E}"/>
                  </a:ext>
                </a:extLst>
              </p:cNvPr>
              <p:cNvSpPr txBox="1"/>
              <p:nvPr/>
            </p:nvSpPr>
            <p:spPr>
              <a:xfrm>
                <a:off x="7532846" y="1960284"/>
                <a:ext cx="2859801" cy="33855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>
                    <a:latin typeface="GT Walsheim Pro Light" panose="00000400000000000000" pitchFamily="50" charset="0"/>
                  </a:rPr>
                  <a:t>Goals</a:t>
                </a:r>
              </a:p>
            </p:txBody>
          </p:sp>
          <p:sp>
            <p:nvSpPr>
              <p:cNvPr id="436" name="TextBox 435">
                <a:extLst>
                  <a:ext uri="{FF2B5EF4-FFF2-40B4-BE49-F238E27FC236}">
                    <a16:creationId xmlns:a16="http://schemas.microsoft.com/office/drawing/2014/main" id="{0C727F16-7135-49AF-82F6-569154E3DA5B}"/>
                  </a:ext>
                </a:extLst>
              </p:cNvPr>
              <p:cNvSpPr txBox="1"/>
              <p:nvPr/>
            </p:nvSpPr>
            <p:spPr>
              <a:xfrm>
                <a:off x="7535444" y="3190747"/>
                <a:ext cx="2923856" cy="338554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600" dirty="0"/>
                  <a:t>Client disruptors</a:t>
                </a:r>
              </a:p>
            </p:txBody>
          </p: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43D95139-18BC-43DB-A616-BDD5F4582905}"/>
                  </a:ext>
                </a:extLst>
              </p:cNvPr>
              <p:cNvGrpSpPr/>
              <p:nvPr/>
            </p:nvGrpSpPr>
            <p:grpSpPr>
              <a:xfrm>
                <a:off x="7797994" y="2328328"/>
                <a:ext cx="2329503" cy="2005887"/>
                <a:chOff x="4663044" y="2328328"/>
                <a:chExt cx="2329503" cy="2005887"/>
              </a:xfrm>
            </p:grpSpPr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CCC96BD6-7D3B-47FB-B1A8-A7C4D188329F}"/>
                    </a:ext>
                  </a:extLst>
                </p:cNvPr>
                <p:cNvGrpSpPr/>
                <p:nvPr/>
              </p:nvGrpSpPr>
              <p:grpSpPr>
                <a:xfrm>
                  <a:off x="466304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0570798C-30C0-449E-B492-17775C41A590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16F747E8-4A62-4D04-95A2-A5192CBF82FA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DC21AE8B-8E34-4137-AD9E-FF5EB0B71E9B}"/>
                    </a:ext>
                  </a:extLst>
                </p:cNvPr>
                <p:cNvGrpSpPr/>
                <p:nvPr/>
              </p:nvGrpSpPr>
              <p:grpSpPr>
                <a:xfrm>
                  <a:off x="5560786" y="3965430"/>
                  <a:ext cx="368785" cy="368785"/>
                  <a:chOff x="1388136" y="5679237"/>
                  <a:chExt cx="473729" cy="473729"/>
                </a:xfrm>
              </p:grpSpPr>
              <p:sp>
                <p:nvSpPr>
                  <p:cNvPr id="265" name="Oval 264">
                    <a:extLst>
                      <a:ext uri="{FF2B5EF4-FFF2-40B4-BE49-F238E27FC236}">
                        <a16:creationId xmlns:a16="http://schemas.microsoft.com/office/drawing/2014/main" id="{86CEF5C3-E0B2-4D9A-BDA7-6F44D716CBEA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426533B1-97EF-4F76-AF7D-DBEE8087E9AC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9B79415C-CD4F-4DBC-B022-A2938EA1C325}"/>
                    </a:ext>
                  </a:extLst>
                </p:cNvPr>
                <p:cNvGrpSpPr/>
                <p:nvPr/>
              </p:nvGrpSpPr>
              <p:grpSpPr>
                <a:xfrm>
                  <a:off x="637082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263" name="Oval 262">
                    <a:extLst>
                      <a:ext uri="{FF2B5EF4-FFF2-40B4-BE49-F238E27FC236}">
                        <a16:creationId xmlns:a16="http://schemas.microsoft.com/office/drawing/2014/main" id="{7A95626F-AA1A-4195-935A-978668839D3F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264" name="Oval 263">
                    <a:extLst>
                      <a:ext uri="{FF2B5EF4-FFF2-40B4-BE49-F238E27FC236}">
                        <a16:creationId xmlns:a16="http://schemas.microsoft.com/office/drawing/2014/main" id="{E627E3A6-B833-4FE3-8B6E-4E11E41E96D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57" name="Group 256">
                  <a:extLst>
                    <a:ext uri="{FF2B5EF4-FFF2-40B4-BE49-F238E27FC236}">
                      <a16:creationId xmlns:a16="http://schemas.microsoft.com/office/drawing/2014/main" id="{0CF21D03-DB16-4C9B-BB53-0B654018686B}"/>
                    </a:ext>
                  </a:extLst>
                </p:cNvPr>
                <p:cNvGrpSpPr/>
                <p:nvPr/>
              </p:nvGrpSpPr>
              <p:grpSpPr>
                <a:xfrm>
                  <a:off x="4956856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2FBAAB72-0337-479D-8B0C-795835B12709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6407631B-B480-4ED0-A3C6-31D85A4AD84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A5185B2B-2887-4E29-BB4A-85612E3F0405}"/>
                    </a:ext>
                  </a:extLst>
                </p:cNvPr>
                <p:cNvGrpSpPr/>
                <p:nvPr/>
              </p:nvGrpSpPr>
              <p:grpSpPr>
                <a:xfrm>
                  <a:off x="6632381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7E1F07E6-05A0-4231-A523-5E4B4E26846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46AF6E73-02FB-42DF-B1A5-4EFD48535B11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04C8D74B-AC38-45E7-81F4-D6C001D6ADF9}"/>
                  </a:ext>
                </a:extLst>
              </p:cNvPr>
              <p:cNvGrpSpPr/>
              <p:nvPr/>
            </p:nvGrpSpPr>
            <p:grpSpPr>
              <a:xfrm>
                <a:off x="8521173" y="5124355"/>
                <a:ext cx="1458606" cy="365709"/>
                <a:chOff x="3626892" y="5193688"/>
                <a:chExt cx="1656305" cy="415277"/>
              </a:xfrm>
            </p:grpSpPr>
            <p:grpSp>
              <p:nvGrpSpPr>
                <p:cNvPr id="271" name="Group 270">
                  <a:extLst>
                    <a:ext uri="{FF2B5EF4-FFF2-40B4-BE49-F238E27FC236}">
                      <a16:creationId xmlns:a16="http://schemas.microsoft.com/office/drawing/2014/main" id="{81A42F3C-B17C-46EC-A32B-0FDD40FAEB7A}"/>
                    </a:ext>
                  </a:extLst>
                </p:cNvPr>
                <p:cNvGrpSpPr/>
                <p:nvPr/>
              </p:nvGrpSpPr>
              <p:grpSpPr>
                <a:xfrm>
                  <a:off x="3626892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21DFD851-7251-40E6-B338-231044658B89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9F642BC2-294F-4A16-B45D-D689A62E591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54549992-8906-4868-B1F7-53EC897D0493}"/>
                    </a:ext>
                  </a:extLst>
                </p:cNvPr>
                <p:cNvGrpSpPr/>
                <p:nvPr/>
              </p:nvGrpSpPr>
              <p:grpSpPr>
                <a:xfrm>
                  <a:off x="4867920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926FA1E8-5856-4B57-9D7E-36AE64C78250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7712EE01-982B-4150-A4EA-47740E77360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0336DAE-336E-4195-B0F5-4E1CF818BDD9}"/>
              </a:ext>
            </a:extLst>
          </p:cNvPr>
          <p:cNvGrpSpPr/>
          <p:nvPr/>
        </p:nvGrpSpPr>
        <p:grpSpPr>
          <a:xfrm>
            <a:off x="858795" y="821803"/>
            <a:ext cx="2930358" cy="6585995"/>
            <a:chOff x="858795" y="949124"/>
            <a:chExt cx="2930358" cy="6585995"/>
          </a:xfrm>
        </p:grpSpPr>
        <p:sp>
          <p:nvSpPr>
            <p:cNvPr id="285" name="Rectangle: Rounded Corners 284">
              <a:extLst>
                <a:ext uri="{FF2B5EF4-FFF2-40B4-BE49-F238E27FC236}">
                  <a16:creationId xmlns:a16="http://schemas.microsoft.com/office/drawing/2014/main" id="{2AFD1A46-57DA-427E-8A70-43F56C2D6E43}"/>
                </a:ext>
              </a:extLst>
            </p:cNvPr>
            <p:cNvSpPr/>
            <p:nvPr/>
          </p:nvSpPr>
          <p:spPr>
            <a:xfrm>
              <a:off x="858795" y="949124"/>
              <a:ext cx="2930357" cy="658599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Workspace</a:t>
              </a: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8144903A-1F42-4163-9EA6-28A6CAFF4A5D}"/>
                </a:ext>
              </a:extLst>
            </p:cNvPr>
            <p:cNvGrpSpPr/>
            <p:nvPr/>
          </p:nvGrpSpPr>
          <p:grpSpPr>
            <a:xfrm>
              <a:off x="887341" y="3034547"/>
              <a:ext cx="2862344" cy="2327818"/>
              <a:chOff x="1180904" y="2006399"/>
              <a:chExt cx="2862344" cy="2327818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CED1882E-B968-43A3-92F8-BF8157F4F5FE}"/>
                  </a:ext>
                </a:extLst>
              </p:cNvPr>
              <p:cNvGrpSpPr/>
              <p:nvPr/>
            </p:nvGrpSpPr>
            <p:grpSpPr>
              <a:xfrm>
                <a:off x="1180904" y="3282950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311" name="Group 310">
                  <a:extLst>
                    <a:ext uri="{FF2B5EF4-FFF2-40B4-BE49-F238E27FC236}">
                      <a16:creationId xmlns:a16="http://schemas.microsoft.com/office/drawing/2014/main" id="{32A1E653-3C78-4FBE-93DB-ACAD7B98B68A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30" name="Oval 329">
                    <a:extLst>
                      <a:ext uri="{FF2B5EF4-FFF2-40B4-BE49-F238E27FC236}">
                        <a16:creationId xmlns:a16="http://schemas.microsoft.com/office/drawing/2014/main" id="{E60F0768-E718-4BDA-82B6-190F8759CDE1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1" name="Oval 330">
                    <a:extLst>
                      <a:ext uri="{FF2B5EF4-FFF2-40B4-BE49-F238E27FC236}">
                        <a16:creationId xmlns:a16="http://schemas.microsoft.com/office/drawing/2014/main" id="{F5CFF1D8-0E5A-471F-8B6E-B8D4278DD1A2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2" name="Group 311">
                  <a:extLst>
                    <a:ext uri="{FF2B5EF4-FFF2-40B4-BE49-F238E27FC236}">
                      <a16:creationId xmlns:a16="http://schemas.microsoft.com/office/drawing/2014/main" id="{FD6D40B0-18C8-4E14-A8FE-C0BAA6D743CA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28" name="Oval 327">
                    <a:extLst>
                      <a:ext uri="{FF2B5EF4-FFF2-40B4-BE49-F238E27FC236}">
                        <a16:creationId xmlns:a16="http://schemas.microsoft.com/office/drawing/2014/main" id="{69B031CC-3B16-4932-8940-9D39C13834A9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9" name="Oval 328">
                    <a:extLst>
                      <a:ext uri="{FF2B5EF4-FFF2-40B4-BE49-F238E27FC236}">
                        <a16:creationId xmlns:a16="http://schemas.microsoft.com/office/drawing/2014/main" id="{681F1D37-E033-4ECA-B7EC-A00D4F153DB0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3" name="Group 312">
                  <a:extLst>
                    <a:ext uri="{FF2B5EF4-FFF2-40B4-BE49-F238E27FC236}">
                      <a16:creationId xmlns:a16="http://schemas.microsoft.com/office/drawing/2014/main" id="{401E2123-C2F2-4BE5-93CB-AA2FD2177658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E80BAB9C-DA41-4411-8313-B822723557DF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7" name="Oval 326">
                    <a:extLst>
                      <a:ext uri="{FF2B5EF4-FFF2-40B4-BE49-F238E27FC236}">
                        <a16:creationId xmlns:a16="http://schemas.microsoft.com/office/drawing/2014/main" id="{BC32AB49-AA85-42E7-B4D5-F9ACD554C16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F066D77B-52E2-4AB2-90C2-0FD6A6B341E5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24" name="Oval 323">
                    <a:extLst>
                      <a:ext uri="{FF2B5EF4-FFF2-40B4-BE49-F238E27FC236}">
                        <a16:creationId xmlns:a16="http://schemas.microsoft.com/office/drawing/2014/main" id="{586A491C-981E-4616-B9BA-F089A335CA05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6DAE124E-EE03-4EDB-A1F8-F6452F4E15CE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FFCAE43F-EFA8-4E5C-B86F-1C01BDB7A814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22" name="Oval 321">
                    <a:extLst>
                      <a:ext uri="{FF2B5EF4-FFF2-40B4-BE49-F238E27FC236}">
                        <a16:creationId xmlns:a16="http://schemas.microsoft.com/office/drawing/2014/main" id="{E11F9A95-6587-4365-95DA-85C5189310F2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3" name="Oval 322">
                    <a:extLst>
                      <a:ext uri="{FF2B5EF4-FFF2-40B4-BE49-F238E27FC236}">
                        <a16:creationId xmlns:a16="http://schemas.microsoft.com/office/drawing/2014/main" id="{C8E2220F-DB36-4F8A-85FA-9BE76B78D79C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05914641-08A5-4E3C-B033-4B0063F98235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id="{57EACFD2-9DEE-4364-8725-1FFD8BD965CD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1" name="Oval 320">
                    <a:extLst>
                      <a:ext uri="{FF2B5EF4-FFF2-40B4-BE49-F238E27FC236}">
                        <a16:creationId xmlns:a16="http://schemas.microsoft.com/office/drawing/2014/main" id="{E6554EE7-8947-4CCD-8CEB-2AF578383ED7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7" name="Group 316">
                  <a:extLst>
                    <a:ext uri="{FF2B5EF4-FFF2-40B4-BE49-F238E27FC236}">
                      <a16:creationId xmlns:a16="http://schemas.microsoft.com/office/drawing/2014/main" id="{E276A522-2569-42B9-A27F-F1D103978059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7D3FD8C0-0C5E-49FE-9AF6-7C2A466BD4E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59016BAB-B22D-4111-924D-12ADF4072CD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959B7A48-1CB5-45CC-8AC8-594259AA6729}"/>
                  </a:ext>
                </a:extLst>
              </p:cNvPr>
              <p:cNvGrpSpPr/>
              <p:nvPr/>
            </p:nvGrpSpPr>
            <p:grpSpPr>
              <a:xfrm>
                <a:off x="1180904" y="2006399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290" name="Group 289">
                  <a:extLst>
                    <a:ext uri="{FF2B5EF4-FFF2-40B4-BE49-F238E27FC236}">
                      <a16:creationId xmlns:a16="http://schemas.microsoft.com/office/drawing/2014/main" id="{2DB6EAD5-F9D2-4DCC-8E7D-A19D0EA6DE8B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09" name="Oval 308">
                    <a:extLst>
                      <a:ext uri="{FF2B5EF4-FFF2-40B4-BE49-F238E27FC236}">
                        <a16:creationId xmlns:a16="http://schemas.microsoft.com/office/drawing/2014/main" id="{19B2E458-45DD-431A-A336-B945C4C42330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0" name="Oval 309">
                    <a:extLst>
                      <a:ext uri="{FF2B5EF4-FFF2-40B4-BE49-F238E27FC236}">
                        <a16:creationId xmlns:a16="http://schemas.microsoft.com/office/drawing/2014/main" id="{127ABABC-4DF1-4EFB-AF20-AB1C9EA36433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1" name="Group 290">
                  <a:extLst>
                    <a:ext uri="{FF2B5EF4-FFF2-40B4-BE49-F238E27FC236}">
                      <a16:creationId xmlns:a16="http://schemas.microsoft.com/office/drawing/2014/main" id="{2462B249-245B-48D8-B679-6B0105003FAD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14784C58-64AB-43B0-BDDF-FAFC446C1E54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8" name="Oval 307">
                    <a:extLst>
                      <a:ext uri="{FF2B5EF4-FFF2-40B4-BE49-F238E27FC236}">
                        <a16:creationId xmlns:a16="http://schemas.microsoft.com/office/drawing/2014/main" id="{90322295-51FA-4FC6-9357-AAF45FC48097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AA727A56-D4B5-4296-B94A-06F56E7E3B50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0103576D-D958-4775-B20D-7D4EFBA997AD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6" name="Oval 305">
                    <a:extLst>
                      <a:ext uri="{FF2B5EF4-FFF2-40B4-BE49-F238E27FC236}">
                        <a16:creationId xmlns:a16="http://schemas.microsoft.com/office/drawing/2014/main" id="{1F0BB36F-B0AA-4650-8E4A-2F3BA95698D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3" name="Group 292">
                  <a:extLst>
                    <a:ext uri="{FF2B5EF4-FFF2-40B4-BE49-F238E27FC236}">
                      <a16:creationId xmlns:a16="http://schemas.microsoft.com/office/drawing/2014/main" id="{DC378613-EC0B-4C45-8EDC-0E1A82F5C37A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03" name="Oval 302">
                    <a:extLst>
                      <a:ext uri="{FF2B5EF4-FFF2-40B4-BE49-F238E27FC236}">
                        <a16:creationId xmlns:a16="http://schemas.microsoft.com/office/drawing/2014/main" id="{3CBFA7C1-86D9-4819-965E-9032662CF54C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50425FE4-5F8A-4A5D-AB62-09F1439E9F5D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07AA8F62-39AF-4170-A30A-9413A5A829D2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CB9F1555-ADD2-4638-AA6C-C784D376A907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0F60D002-A2A1-43C2-8EFA-99D7B784EA53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5" name="Group 294">
                  <a:extLst>
                    <a:ext uri="{FF2B5EF4-FFF2-40B4-BE49-F238E27FC236}">
                      <a16:creationId xmlns:a16="http://schemas.microsoft.com/office/drawing/2014/main" id="{E5B63F70-B2D7-4464-A619-4554919FFF6A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7EF0CE25-9CE9-40FD-A4CC-B8ED737EA8AF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12034145-C369-4919-8279-1856504AC04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6" name="Group 295">
                  <a:extLst>
                    <a:ext uri="{FF2B5EF4-FFF2-40B4-BE49-F238E27FC236}">
                      <a16:creationId xmlns:a16="http://schemas.microsoft.com/office/drawing/2014/main" id="{D4563E1D-2A88-4F5D-918A-4E769EE2A1BE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3145169C-3DBD-4227-A06F-70252AD66D4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3B774B29-AE72-4136-A4CF-EF8D0BB28617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0BADD32F-DFAB-4C5F-B332-8AC228C21CBC}"/>
                </a:ext>
              </a:extLst>
            </p:cNvPr>
            <p:cNvSpPr txBox="1"/>
            <p:nvPr/>
          </p:nvSpPr>
          <p:spPr>
            <a:xfrm>
              <a:off x="858795" y="2508584"/>
              <a:ext cx="2930358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Trends</a:t>
              </a:r>
            </a:p>
          </p:txBody>
        </p:sp>
      </p:grpSp>
      <p:sp>
        <p:nvSpPr>
          <p:cNvPr id="283" name="Content Placeholder 15">
            <a:extLst>
              <a:ext uri="{FF2B5EF4-FFF2-40B4-BE49-F238E27FC236}">
                <a16:creationId xmlns:a16="http://schemas.microsoft.com/office/drawing/2014/main" id="{E9454687-503D-4185-B5EC-73F31540FA95}"/>
              </a:ext>
            </a:extLst>
          </p:cNvPr>
          <p:cNvSpPr txBox="1">
            <a:spLocks/>
          </p:cNvSpPr>
          <p:nvPr/>
        </p:nvSpPr>
        <p:spPr>
          <a:xfrm>
            <a:off x="10710886" y="1554162"/>
            <a:ext cx="3233713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The output of the DXC Digital Blueprint is a set of potential business ideas.   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r>
              <a:rPr lang="en-GB" sz="1600" dirty="0"/>
              <a:t>These ideas bring together the goals, disruptors and signals into a single business view.</a:t>
            </a:r>
          </a:p>
        </p:txBody>
      </p:sp>
    </p:spTree>
    <p:extLst>
      <p:ext uri="{BB962C8B-B14F-4D97-AF65-F5344CB8AC3E}">
        <p14:creationId xmlns:p14="http://schemas.microsoft.com/office/powerpoint/2010/main" val="141241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74DE703C-A406-426C-9D27-58459372C9B3}"/>
              </a:ext>
            </a:extLst>
          </p:cNvPr>
          <p:cNvSpPr/>
          <p:nvPr/>
        </p:nvSpPr>
        <p:spPr>
          <a:xfrm>
            <a:off x="-2817223" y="-330294"/>
            <a:ext cx="20409042" cy="853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07" name="Arrow: Right 706">
            <a:extLst>
              <a:ext uri="{FF2B5EF4-FFF2-40B4-BE49-F238E27FC236}">
                <a16:creationId xmlns:a16="http://schemas.microsoft.com/office/drawing/2014/main" id="{BB27CE26-F962-428B-A08E-7C2E8EEC7880}"/>
              </a:ext>
            </a:extLst>
          </p:cNvPr>
          <p:cNvSpPr/>
          <p:nvPr/>
        </p:nvSpPr>
        <p:spPr>
          <a:xfrm>
            <a:off x="471578" y="3426645"/>
            <a:ext cx="14158821" cy="14578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1910E6-CD46-43A9-AEDA-94D5494021BC}"/>
              </a:ext>
            </a:extLst>
          </p:cNvPr>
          <p:cNvGrpSpPr/>
          <p:nvPr/>
        </p:nvGrpSpPr>
        <p:grpSpPr>
          <a:xfrm>
            <a:off x="7373914" y="1739800"/>
            <a:ext cx="6260945" cy="4750000"/>
            <a:chOff x="7522060" y="1729123"/>
            <a:chExt cx="6260945" cy="4750000"/>
          </a:xfrm>
        </p:grpSpPr>
        <p:sp>
          <p:nvSpPr>
            <p:cNvPr id="250" name="Rectangle: Rounded Corners 249">
              <a:extLst>
                <a:ext uri="{FF2B5EF4-FFF2-40B4-BE49-F238E27FC236}">
                  <a16:creationId xmlns:a16="http://schemas.microsoft.com/office/drawing/2014/main" id="{F629CA06-D823-45F8-A21F-2C7677ECC389}"/>
                </a:ext>
              </a:extLst>
            </p:cNvPr>
            <p:cNvSpPr/>
            <p:nvPr/>
          </p:nvSpPr>
          <p:spPr>
            <a:xfrm>
              <a:off x="10835593" y="1729123"/>
              <a:ext cx="2927920" cy="472864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Solution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40CE395-7546-46FD-83EB-F1330D0277A2}"/>
                </a:ext>
              </a:extLst>
            </p:cNvPr>
            <p:cNvSpPr txBox="1"/>
            <p:nvPr/>
          </p:nvSpPr>
          <p:spPr>
            <a:xfrm>
              <a:off x="10852475" y="1930891"/>
              <a:ext cx="2930530" cy="298786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Motivations</a:t>
              </a:r>
            </a:p>
          </p:txBody>
        </p: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DFF5C628-6DFD-488B-A67D-D3C2D742FC69}"/>
                </a:ext>
              </a:extLst>
            </p:cNvPr>
            <p:cNvGrpSpPr/>
            <p:nvPr/>
          </p:nvGrpSpPr>
          <p:grpSpPr>
            <a:xfrm>
              <a:off x="11092495" y="4764599"/>
              <a:ext cx="2342774" cy="415277"/>
              <a:chOff x="10754759" y="5624188"/>
              <a:chExt cx="2342774" cy="415277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24E1A312-5B56-4C14-904D-22E5D2CFB2E1}"/>
                  </a:ext>
                </a:extLst>
              </p:cNvPr>
              <p:cNvGrpSpPr/>
              <p:nvPr/>
            </p:nvGrpSpPr>
            <p:grpSpPr>
              <a:xfrm>
                <a:off x="10754759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01171884-8B0A-4529-AC8F-1B370F96962C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A2A928D2-DE04-4D10-A6D2-4D790A75C0E6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4A300256-0489-4286-AE19-120C08025A46}"/>
                  </a:ext>
                </a:extLst>
              </p:cNvPr>
              <p:cNvGrpSpPr/>
              <p:nvPr/>
            </p:nvGrpSpPr>
            <p:grpSpPr>
              <a:xfrm>
                <a:off x="11398727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75F5CAFC-F4A6-4672-A0C5-B9EB740075ED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664DADFF-D61A-4950-8EAF-FF1E64533631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14C5CCDA-DEE9-433C-8DBF-DED2B605B0CB}"/>
                  </a:ext>
                </a:extLst>
              </p:cNvPr>
              <p:cNvGrpSpPr/>
              <p:nvPr/>
            </p:nvGrpSpPr>
            <p:grpSpPr>
              <a:xfrm>
                <a:off x="12038288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90B14D48-03C2-4D07-BD69-34A50939FCE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ED44D2AA-41BA-4B51-B6D5-D83842A6A8FA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238B1EDF-DE3B-4687-B2D8-3B82AACF350E}"/>
                  </a:ext>
                </a:extLst>
              </p:cNvPr>
              <p:cNvGrpSpPr/>
              <p:nvPr/>
            </p:nvGrpSpPr>
            <p:grpSpPr>
              <a:xfrm>
                <a:off x="12682256" y="5624188"/>
                <a:ext cx="415277" cy="415277"/>
                <a:chOff x="3099701" y="4670479"/>
                <a:chExt cx="473721" cy="473721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BF3694A-9A16-49C8-8A03-8FCFFF7CF5D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191BC60B-9F40-44FC-B50A-9158F399CF25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9E0EA90E-A115-42C0-BFBA-543CD25B9E24}"/>
                </a:ext>
              </a:extLst>
            </p:cNvPr>
            <p:cNvGrpSpPr/>
            <p:nvPr/>
          </p:nvGrpSpPr>
          <p:grpSpPr>
            <a:xfrm>
              <a:off x="11734260" y="5295535"/>
              <a:ext cx="1059245" cy="426587"/>
              <a:chOff x="11411358" y="6155124"/>
              <a:chExt cx="1059245" cy="426587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D00FBA7A-2DFD-4B15-AB0A-9C3F12796F14}"/>
                  </a:ext>
                </a:extLst>
              </p:cNvPr>
              <p:cNvGrpSpPr/>
              <p:nvPr/>
            </p:nvGrpSpPr>
            <p:grpSpPr>
              <a:xfrm>
                <a:off x="11411358" y="6166434"/>
                <a:ext cx="415277" cy="415277"/>
                <a:chOff x="3099701" y="4670479"/>
                <a:chExt cx="473721" cy="473721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DBA35FC9-DD58-47B2-8EDE-D95635779D5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1117250E-AB6B-41B6-9F91-9883AF4A55F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A2E056E5-2992-4E7B-B70F-DE3181DCDAF8}"/>
                  </a:ext>
                </a:extLst>
              </p:cNvPr>
              <p:cNvGrpSpPr/>
              <p:nvPr/>
            </p:nvGrpSpPr>
            <p:grpSpPr>
              <a:xfrm>
                <a:off x="12055326" y="6155124"/>
                <a:ext cx="415277" cy="415277"/>
                <a:chOff x="3099701" y="4670479"/>
                <a:chExt cx="473721" cy="473721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F6847704-592B-4A95-BA0D-A469D27C20E1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B58EE4B8-E853-42D5-A5CD-A749AFE2771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55EC1C82-F128-403E-A18D-68219C1EF6B3}"/>
                </a:ext>
              </a:extLst>
            </p:cNvPr>
            <p:cNvSpPr txBox="1"/>
            <p:nvPr/>
          </p:nvSpPr>
          <p:spPr>
            <a:xfrm>
              <a:off x="10855812" y="4326749"/>
              <a:ext cx="29238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Capabilities</a:t>
              </a:r>
            </a:p>
          </p:txBody>
        </p:sp>
        <p:sp>
          <p:nvSpPr>
            <p:cNvPr id="309" name="Rectangle: Rounded Corners 308">
              <a:extLst>
                <a:ext uri="{FF2B5EF4-FFF2-40B4-BE49-F238E27FC236}">
                  <a16:creationId xmlns:a16="http://schemas.microsoft.com/office/drawing/2014/main" id="{E0D7ED23-DD98-47B1-9545-C92DBA69B627}"/>
                </a:ext>
              </a:extLst>
            </p:cNvPr>
            <p:cNvSpPr/>
            <p:nvPr/>
          </p:nvSpPr>
          <p:spPr>
            <a:xfrm>
              <a:off x="7522060" y="1750478"/>
              <a:ext cx="2927920" cy="472864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Idea</a:t>
              </a: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85423E6-D19E-407D-B131-5C004C391205}"/>
                </a:ext>
              </a:extLst>
            </p:cNvPr>
            <p:cNvSpPr txBox="1"/>
            <p:nvPr/>
          </p:nvSpPr>
          <p:spPr>
            <a:xfrm>
              <a:off x="7532847" y="4775231"/>
              <a:ext cx="2888813" cy="29814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Signals</a:t>
              </a:r>
            </a:p>
          </p:txBody>
        </p: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E456EAC1-C132-4F74-BD34-1E7E586FC835}"/>
                </a:ext>
              </a:extLst>
            </p:cNvPr>
            <p:cNvSpPr txBox="1"/>
            <p:nvPr/>
          </p:nvSpPr>
          <p:spPr>
            <a:xfrm>
              <a:off x="7532846" y="2003882"/>
              <a:ext cx="2859801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Goals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391D5B03-9CD3-4AC0-BEBB-D5A656596AA9}"/>
                </a:ext>
              </a:extLst>
            </p:cNvPr>
            <p:cNvSpPr txBox="1"/>
            <p:nvPr/>
          </p:nvSpPr>
          <p:spPr>
            <a:xfrm>
              <a:off x="7535444" y="3234345"/>
              <a:ext cx="29238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Client disruptors</a:t>
              </a:r>
            </a:p>
          </p:txBody>
        </p: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E15575A9-9D52-469B-982E-9A7D464E8057}"/>
                </a:ext>
              </a:extLst>
            </p:cNvPr>
            <p:cNvGrpSpPr/>
            <p:nvPr/>
          </p:nvGrpSpPr>
          <p:grpSpPr>
            <a:xfrm>
              <a:off x="7797994" y="3615143"/>
              <a:ext cx="368787" cy="368787"/>
              <a:chOff x="3099701" y="4670479"/>
              <a:chExt cx="473721" cy="473721"/>
            </a:xfrm>
          </p:grpSpPr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8DB45D9B-829E-44C2-ABB3-8302AEBEE63B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EB37DE3F-EED8-4F8B-A493-66944E9E0448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281AF297-3A02-43BE-9A3D-42E074ABA08D}"/>
                </a:ext>
              </a:extLst>
            </p:cNvPr>
            <p:cNvGrpSpPr/>
            <p:nvPr/>
          </p:nvGrpSpPr>
          <p:grpSpPr>
            <a:xfrm>
              <a:off x="8695736" y="4009028"/>
              <a:ext cx="368785" cy="368785"/>
              <a:chOff x="1388136" y="5679237"/>
              <a:chExt cx="473729" cy="473729"/>
            </a:xfrm>
          </p:grpSpPr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1F0F5F2A-0D0D-4A8D-BAF6-932ED82D6544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199D8137-9A9C-435C-AC99-28C675303579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929DFAA3-6D4E-431F-87EA-61A257720AF1}"/>
                </a:ext>
              </a:extLst>
            </p:cNvPr>
            <p:cNvGrpSpPr/>
            <p:nvPr/>
          </p:nvGrpSpPr>
          <p:grpSpPr>
            <a:xfrm>
              <a:off x="9505774" y="3615143"/>
              <a:ext cx="368787" cy="368787"/>
              <a:chOff x="3099701" y="4670479"/>
              <a:chExt cx="473721" cy="473721"/>
            </a:xfrm>
          </p:grpSpPr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CD9FCEFC-F47B-48F0-BB1C-8B845A9DA8D1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ACCF87C7-685C-4AEA-81B6-08AB374DA6F5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8D883AB-BFD2-4224-B4C5-5002B1555569}"/>
                </a:ext>
              </a:extLst>
            </p:cNvPr>
            <p:cNvGrpSpPr/>
            <p:nvPr/>
          </p:nvGrpSpPr>
          <p:grpSpPr>
            <a:xfrm>
              <a:off x="8091806" y="2365254"/>
              <a:ext cx="360166" cy="360166"/>
              <a:chOff x="3099701" y="4670479"/>
              <a:chExt cx="473721" cy="473721"/>
            </a:xfrm>
          </p:grpSpPr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0BF7301D-E4EF-4077-8B68-15760D69096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95080AE7-814A-4BFC-BAC6-A0B077DC94D9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D6FB6B6D-C284-4EE1-8591-125B0945AAD5}"/>
                </a:ext>
              </a:extLst>
            </p:cNvPr>
            <p:cNvGrpSpPr/>
            <p:nvPr/>
          </p:nvGrpSpPr>
          <p:grpSpPr>
            <a:xfrm>
              <a:off x="9767331" y="2365254"/>
              <a:ext cx="360166" cy="360166"/>
              <a:chOff x="3099701" y="4670479"/>
              <a:chExt cx="473721" cy="473721"/>
            </a:xfrm>
          </p:grpSpPr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40125D05-F02F-437E-A4EC-0683FD89A418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687FC668-E26D-4653-B6C4-9E558AAD19C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23C3AC41-5242-47E7-978B-6D173EE146A4}"/>
                </a:ext>
              </a:extLst>
            </p:cNvPr>
            <p:cNvGrpSpPr/>
            <p:nvPr/>
          </p:nvGrpSpPr>
          <p:grpSpPr>
            <a:xfrm>
              <a:off x="8521173" y="5167953"/>
              <a:ext cx="1458606" cy="365709"/>
              <a:chOff x="3626892" y="5193688"/>
              <a:chExt cx="1656305" cy="415277"/>
            </a:xfrm>
          </p:grpSpPr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41F2B02B-6E56-4BB2-80A3-F60D30B296CB}"/>
                  </a:ext>
                </a:extLst>
              </p:cNvPr>
              <p:cNvGrpSpPr/>
              <p:nvPr/>
            </p:nvGrpSpPr>
            <p:grpSpPr>
              <a:xfrm>
                <a:off x="3626892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ACAECC74-56CA-40A1-A27B-93AD69F5A3E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84A2AD05-D383-40E7-A161-4356A63ABEB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25623921-A0C7-4686-9037-6FF0E1D4B5A0}"/>
                  </a:ext>
                </a:extLst>
              </p:cNvPr>
              <p:cNvGrpSpPr/>
              <p:nvPr/>
            </p:nvGrpSpPr>
            <p:grpSpPr>
              <a:xfrm>
                <a:off x="4867920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F679889A-D41E-49CA-AC5A-A65B94CC9713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3AE3350B-CDDE-4954-8B83-18142DA979DF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615CA83A-6536-478B-81EE-40DB94650558}"/>
                </a:ext>
              </a:extLst>
            </p:cNvPr>
            <p:cNvGrpSpPr/>
            <p:nvPr/>
          </p:nvGrpSpPr>
          <p:grpSpPr>
            <a:xfrm>
              <a:off x="11099875" y="2375365"/>
              <a:ext cx="360166" cy="360166"/>
              <a:chOff x="3099701" y="4670479"/>
              <a:chExt cx="473721" cy="473721"/>
            </a:xfrm>
          </p:grpSpPr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55F75F5D-C6C3-4E5D-AF60-E97B6635A7A4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49A23E6E-9E5B-4C47-8B1C-68B168423A2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49741AEE-E81E-44FF-A05A-2187F7737777}"/>
                </a:ext>
              </a:extLst>
            </p:cNvPr>
            <p:cNvGrpSpPr/>
            <p:nvPr/>
          </p:nvGrpSpPr>
          <p:grpSpPr>
            <a:xfrm>
              <a:off x="11764098" y="2375365"/>
              <a:ext cx="360166" cy="360166"/>
              <a:chOff x="3099701" y="4670479"/>
              <a:chExt cx="473721" cy="473721"/>
            </a:xfrm>
          </p:grpSpPr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4796784F-3699-45B9-93B2-9E670941A9AE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84C3D658-AEB9-4914-A13A-B55E014C63FF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DD46B9E5-71B0-4543-AE82-251DEA615EFE}"/>
                </a:ext>
              </a:extLst>
            </p:cNvPr>
            <p:cNvGrpSpPr/>
            <p:nvPr/>
          </p:nvGrpSpPr>
          <p:grpSpPr>
            <a:xfrm>
              <a:off x="12428321" y="2371055"/>
              <a:ext cx="368787" cy="368787"/>
              <a:chOff x="3099701" y="4670479"/>
              <a:chExt cx="473721" cy="473721"/>
            </a:xfrm>
          </p:grpSpPr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AC644DD2-2DD9-4D71-8542-E17A08181D9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8CC39229-DF47-489A-8970-5877D6B7149C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5AC683FE-4F10-42BA-B0A0-127B08F50665}"/>
                </a:ext>
              </a:extLst>
            </p:cNvPr>
            <p:cNvGrpSpPr/>
            <p:nvPr/>
          </p:nvGrpSpPr>
          <p:grpSpPr>
            <a:xfrm>
              <a:off x="13101165" y="2371055"/>
              <a:ext cx="368787" cy="368787"/>
              <a:chOff x="3099701" y="4670479"/>
              <a:chExt cx="473721" cy="473721"/>
            </a:xfrm>
          </p:grpSpPr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B371E795-0D99-46EA-955D-C6342567A2D8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B85DD241-3D4B-4C13-A899-5F47DDEAF15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58" name="Group 357">
              <a:extLst>
                <a:ext uri="{FF2B5EF4-FFF2-40B4-BE49-F238E27FC236}">
                  <a16:creationId xmlns:a16="http://schemas.microsoft.com/office/drawing/2014/main" id="{12A82DAA-B6FE-45E4-A88E-0BD4D87DCCCE}"/>
                </a:ext>
              </a:extLst>
            </p:cNvPr>
            <p:cNvGrpSpPr/>
            <p:nvPr/>
          </p:nvGrpSpPr>
          <p:grpSpPr>
            <a:xfrm>
              <a:off x="11369479" y="2853754"/>
              <a:ext cx="368785" cy="368785"/>
              <a:chOff x="1388136" y="5679237"/>
              <a:chExt cx="473729" cy="473729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90567B1E-48A0-4478-8633-DF3CF08D4893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9EF4D7-2582-4112-8633-326980DED4AD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67" name="Group 366">
              <a:extLst>
                <a:ext uri="{FF2B5EF4-FFF2-40B4-BE49-F238E27FC236}">
                  <a16:creationId xmlns:a16="http://schemas.microsoft.com/office/drawing/2014/main" id="{5A938440-FD13-445F-89AB-A42DBF8E4D06}"/>
                </a:ext>
              </a:extLst>
            </p:cNvPr>
            <p:cNvGrpSpPr/>
            <p:nvPr/>
          </p:nvGrpSpPr>
          <p:grpSpPr>
            <a:xfrm>
              <a:off x="12061248" y="2855292"/>
              <a:ext cx="365709" cy="365709"/>
              <a:chOff x="3099701" y="4670479"/>
              <a:chExt cx="473721" cy="473721"/>
            </a:xfrm>
          </p:grpSpPr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00F76DF7-7C0F-41EB-ABED-F1D2B9D963DF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C0A2A099-4019-46F3-8BFD-1B6D1124E50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F99D1039-C32B-4130-A1CF-D551ECDEB35A}"/>
                </a:ext>
              </a:extLst>
            </p:cNvPr>
            <p:cNvGrpSpPr/>
            <p:nvPr/>
          </p:nvGrpSpPr>
          <p:grpSpPr>
            <a:xfrm>
              <a:off x="12749940" y="2855292"/>
              <a:ext cx="365708" cy="365709"/>
              <a:chOff x="3099698" y="4670478"/>
              <a:chExt cx="473720" cy="473721"/>
            </a:xfrm>
          </p:grpSpPr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FC57F748-2FE6-41B7-8736-03AAF9C49CFA}"/>
                  </a:ext>
                </a:extLst>
              </p:cNvPr>
              <p:cNvSpPr/>
              <p:nvPr/>
            </p:nvSpPr>
            <p:spPr>
              <a:xfrm>
                <a:off x="3099698" y="4670478"/>
                <a:ext cx="473720" cy="473721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F06990BB-4399-4EE9-8165-B1C5E33A40E3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90CD2908-9E40-47B8-BC2C-E8E783E537B4}"/>
              </a:ext>
            </a:extLst>
          </p:cNvPr>
          <p:cNvGrpSpPr/>
          <p:nvPr/>
        </p:nvGrpSpPr>
        <p:grpSpPr>
          <a:xfrm>
            <a:off x="4044407" y="1383176"/>
            <a:ext cx="2933572" cy="5463249"/>
            <a:chOff x="4185994" y="1466832"/>
            <a:chExt cx="2933572" cy="5463249"/>
          </a:xfrm>
        </p:grpSpPr>
        <p:sp>
          <p:nvSpPr>
            <p:cNvPr id="604" name="Rectangle: Rounded Corners 603">
              <a:extLst>
                <a:ext uri="{FF2B5EF4-FFF2-40B4-BE49-F238E27FC236}">
                  <a16:creationId xmlns:a16="http://schemas.microsoft.com/office/drawing/2014/main" id="{9C5BB8A3-6850-4D4E-BEF0-BB31440A1131}"/>
                </a:ext>
              </a:extLst>
            </p:cNvPr>
            <p:cNvSpPr/>
            <p:nvPr/>
          </p:nvSpPr>
          <p:spPr>
            <a:xfrm>
              <a:off x="4191646" y="1466832"/>
              <a:ext cx="2927920" cy="5463249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Client Digital Blueprint </a:t>
              </a:r>
            </a:p>
          </p:txBody>
        </p:sp>
        <p:grpSp>
          <p:nvGrpSpPr>
            <p:cNvPr id="605" name="Group 604">
              <a:extLst>
                <a:ext uri="{FF2B5EF4-FFF2-40B4-BE49-F238E27FC236}">
                  <a16:creationId xmlns:a16="http://schemas.microsoft.com/office/drawing/2014/main" id="{D4942DFE-EB58-40DB-A03E-9C0A6B7D8823}"/>
                </a:ext>
              </a:extLst>
            </p:cNvPr>
            <p:cNvGrpSpPr/>
            <p:nvPr/>
          </p:nvGrpSpPr>
          <p:grpSpPr>
            <a:xfrm>
              <a:off x="5239730" y="3571546"/>
              <a:ext cx="368785" cy="368785"/>
              <a:chOff x="1388136" y="5679237"/>
              <a:chExt cx="473729" cy="473729"/>
            </a:xfrm>
          </p:grpSpPr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01D220D7-1432-4EE8-B9D9-3997356A53CB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24D1C00D-15B8-4A37-B79E-FC47B847DDEC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06" name="Group 605">
              <a:extLst>
                <a:ext uri="{FF2B5EF4-FFF2-40B4-BE49-F238E27FC236}">
                  <a16:creationId xmlns:a16="http://schemas.microsoft.com/office/drawing/2014/main" id="{023AA22D-E74B-4604-BF06-9E41BD14212E}"/>
                </a:ext>
              </a:extLst>
            </p:cNvPr>
            <p:cNvGrpSpPr/>
            <p:nvPr/>
          </p:nvGrpSpPr>
          <p:grpSpPr>
            <a:xfrm>
              <a:off x="4982776" y="3965429"/>
              <a:ext cx="368787" cy="368787"/>
              <a:chOff x="3099701" y="4670479"/>
              <a:chExt cx="473721" cy="473721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F7F77170-951A-465B-9A4F-6452C8732B96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E2CDD223-5E08-4D49-B712-717433C7075B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07" name="Group 606">
              <a:extLst>
                <a:ext uri="{FF2B5EF4-FFF2-40B4-BE49-F238E27FC236}">
                  <a16:creationId xmlns:a16="http://schemas.microsoft.com/office/drawing/2014/main" id="{905B9F05-A04C-4FFD-9E32-719DD8EDECD8}"/>
                </a:ext>
              </a:extLst>
            </p:cNvPr>
            <p:cNvGrpSpPr/>
            <p:nvPr/>
          </p:nvGrpSpPr>
          <p:grpSpPr>
            <a:xfrm>
              <a:off x="5821714" y="3571546"/>
              <a:ext cx="368785" cy="368785"/>
              <a:chOff x="1388136" y="5679237"/>
              <a:chExt cx="473729" cy="473729"/>
            </a:xfrm>
          </p:grpSpPr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4036A720-9722-4D30-BAD3-645D9F65D844}"/>
                  </a:ext>
                </a:extLst>
              </p:cNvPr>
              <p:cNvSpPr/>
              <p:nvPr/>
            </p:nvSpPr>
            <p:spPr>
              <a:xfrm>
                <a:off x="1388136" y="5679237"/>
                <a:ext cx="473729" cy="47372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41FBD06B-FEFB-4670-A3F7-79F53353700B}"/>
                  </a:ext>
                </a:extLst>
              </p:cNvPr>
              <p:cNvSpPr/>
              <p:nvPr/>
            </p:nvSpPr>
            <p:spPr>
              <a:xfrm>
                <a:off x="1464324" y="5788913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4D691860-C04C-461C-A5C2-B8D7547E6F15}"/>
                </a:ext>
              </a:extLst>
            </p:cNvPr>
            <p:cNvGrpSpPr/>
            <p:nvPr/>
          </p:nvGrpSpPr>
          <p:grpSpPr>
            <a:xfrm>
              <a:off x="6138793" y="3965429"/>
              <a:ext cx="368787" cy="368787"/>
              <a:chOff x="3099701" y="4670479"/>
              <a:chExt cx="473721" cy="473721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C4847320-B7CA-44B1-831F-1CA8E199DF37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1E3F541F-7F5B-4628-8185-7941389A0C94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BAC27585-6834-403C-8964-19659C9E4733}"/>
                </a:ext>
              </a:extLst>
            </p:cNvPr>
            <p:cNvGrpSpPr/>
            <p:nvPr/>
          </p:nvGrpSpPr>
          <p:grpSpPr>
            <a:xfrm>
              <a:off x="4659380" y="5124355"/>
              <a:ext cx="2005055" cy="365709"/>
              <a:chOff x="3006378" y="5193688"/>
              <a:chExt cx="2276819" cy="415277"/>
            </a:xfrm>
          </p:grpSpPr>
          <p:grpSp>
            <p:nvGrpSpPr>
              <p:cNvPr id="638" name="Group 637">
                <a:extLst>
                  <a:ext uri="{FF2B5EF4-FFF2-40B4-BE49-F238E27FC236}">
                    <a16:creationId xmlns:a16="http://schemas.microsoft.com/office/drawing/2014/main" id="{45BC52E4-4889-48D9-AD2D-D39CA33439A5}"/>
                  </a:ext>
                </a:extLst>
              </p:cNvPr>
              <p:cNvGrpSpPr/>
              <p:nvPr/>
            </p:nvGrpSpPr>
            <p:grpSpPr>
              <a:xfrm>
                <a:off x="3006378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AA389B17-985A-4A1A-AB68-01CBDD7CB9A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9" name="Oval 648">
                  <a:extLst>
                    <a:ext uri="{FF2B5EF4-FFF2-40B4-BE49-F238E27FC236}">
                      <a16:creationId xmlns:a16="http://schemas.microsoft.com/office/drawing/2014/main" id="{E74A6CB5-990B-4B9D-9FDA-3EA1B8D18DF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F1A64544-F522-445A-8A95-055CC8106166}"/>
                  </a:ext>
                </a:extLst>
              </p:cNvPr>
              <p:cNvGrpSpPr/>
              <p:nvPr/>
            </p:nvGrpSpPr>
            <p:grpSpPr>
              <a:xfrm>
                <a:off x="3626892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6" name="Oval 645">
                  <a:extLst>
                    <a:ext uri="{FF2B5EF4-FFF2-40B4-BE49-F238E27FC236}">
                      <a16:creationId xmlns:a16="http://schemas.microsoft.com/office/drawing/2014/main" id="{A8F8681B-001E-4FAB-8B3D-4DDB51CDD25E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1D1E8A24-D1A6-499D-AA66-775B6AFAB00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81D6D3CE-8612-4B9F-A772-122ECCBD038E}"/>
                  </a:ext>
                </a:extLst>
              </p:cNvPr>
              <p:cNvGrpSpPr/>
              <p:nvPr/>
            </p:nvGrpSpPr>
            <p:grpSpPr>
              <a:xfrm>
                <a:off x="4247406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A02617F1-87AB-49AE-ABF3-89AF4E5A752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A1FCD834-46B7-4541-A029-1D59F7F3172D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41" name="Group 640">
                <a:extLst>
                  <a:ext uri="{FF2B5EF4-FFF2-40B4-BE49-F238E27FC236}">
                    <a16:creationId xmlns:a16="http://schemas.microsoft.com/office/drawing/2014/main" id="{2DE73A73-DAE0-4443-940D-82213D3B9AB7}"/>
                  </a:ext>
                </a:extLst>
              </p:cNvPr>
              <p:cNvGrpSpPr/>
              <p:nvPr/>
            </p:nvGrpSpPr>
            <p:grpSpPr>
              <a:xfrm>
                <a:off x="4867920" y="5193688"/>
                <a:ext cx="415277" cy="415277"/>
                <a:chOff x="3099701" y="4670479"/>
                <a:chExt cx="473721" cy="473721"/>
              </a:xfrm>
            </p:grpSpPr>
            <p:sp>
              <p:nvSpPr>
                <p:cNvPr id="642" name="Oval 641">
                  <a:extLst>
                    <a:ext uri="{FF2B5EF4-FFF2-40B4-BE49-F238E27FC236}">
                      <a16:creationId xmlns:a16="http://schemas.microsoft.com/office/drawing/2014/main" id="{91B1C1B5-63FD-44DE-821D-DC170F1F859C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418B9FA4-9D30-4888-B9D6-870BA4CC22C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12B0164C-E678-45A5-A236-6791EDCF8873}"/>
                </a:ext>
              </a:extLst>
            </p:cNvPr>
            <p:cNvGrpSpPr/>
            <p:nvPr/>
          </p:nvGrpSpPr>
          <p:grpSpPr>
            <a:xfrm>
              <a:off x="4398348" y="2328328"/>
              <a:ext cx="360166" cy="360166"/>
              <a:chOff x="3099701" y="4670479"/>
              <a:chExt cx="473721" cy="473721"/>
            </a:xfrm>
          </p:grpSpPr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C1B4110E-EDEF-4401-B825-EB5C2DEBC0AA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BB89613B-906C-474A-975D-81246729EC2F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03BF1032-C8F6-4881-B955-94E220A1BEE9}"/>
                </a:ext>
              </a:extLst>
            </p:cNvPr>
            <p:cNvGrpSpPr/>
            <p:nvPr/>
          </p:nvGrpSpPr>
          <p:grpSpPr>
            <a:xfrm>
              <a:off x="5515364" y="2328328"/>
              <a:ext cx="360166" cy="360166"/>
              <a:chOff x="3099701" y="4670479"/>
              <a:chExt cx="473721" cy="473721"/>
            </a:xfrm>
          </p:grpSpPr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F2BEE590-AD07-4147-88C9-A778E83CE152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530BE0CA-14CA-42D2-8BBD-689C7AF59710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12" name="Group 611">
              <a:extLst>
                <a:ext uri="{FF2B5EF4-FFF2-40B4-BE49-F238E27FC236}">
                  <a16:creationId xmlns:a16="http://schemas.microsoft.com/office/drawing/2014/main" id="{04CCB1A4-3D72-4C31-9AF2-AB1F25A53CAF}"/>
                </a:ext>
              </a:extLst>
            </p:cNvPr>
            <p:cNvGrpSpPr/>
            <p:nvPr/>
          </p:nvGrpSpPr>
          <p:grpSpPr>
            <a:xfrm>
              <a:off x="6073872" y="2328328"/>
              <a:ext cx="360166" cy="360166"/>
              <a:chOff x="3099701" y="4670479"/>
              <a:chExt cx="473721" cy="473721"/>
            </a:xfrm>
          </p:grpSpPr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A4E3CE2B-7015-42D4-A09F-468855C0B568}"/>
                  </a:ext>
                </a:extLst>
              </p:cNvPr>
              <p:cNvSpPr/>
              <p:nvPr/>
            </p:nvSpPr>
            <p:spPr>
              <a:xfrm>
                <a:off x="3099701" y="4670479"/>
                <a:ext cx="473721" cy="47372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58391976-353D-417B-A310-9214FE2045FE}"/>
                  </a:ext>
                </a:extLst>
              </p:cNvPr>
              <p:cNvSpPr/>
              <p:nvPr/>
            </p:nvSpPr>
            <p:spPr>
              <a:xfrm>
                <a:off x="3181435" y="4742284"/>
                <a:ext cx="54769" cy="5476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13" name="Group 612">
              <a:extLst>
                <a:ext uri="{FF2B5EF4-FFF2-40B4-BE49-F238E27FC236}">
                  <a16:creationId xmlns:a16="http://schemas.microsoft.com/office/drawing/2014/main" id="{44938E43-AA7B-4FAC-A704-BFA7B88EE561}"/>
                </a:ext>
              </a:extLst>
            </p:cNvPr>
            <p:cNvGrpSpPr/>
            <p:nvPr/>
          </p:nvGrpSpPr>
          <p:grpSpPr>
            <a:xfrm>
              <a:off x="4663044" y="2328328"/>
              <a:ext cx="2329503" cy="2005887"/>
              <a:chOff x="4663044" y="2328328"/>
              <a:chExt cx="2329503" cy="2005887"/>
            </a:xfrm>
          </p:grpSpPr>
          <p:grpSp>
            <p:nvGrpSpPr>
              <p:cNvPr id="617" name="Group 616">
                <a:extLst>
                  <a:ext uri="{FF2B5EF4-FFF2-40B4-BE49-F238E27FC236}">
                    <a16:creationId xmlns:a16="http://schemas.microsoft.com/office/drawing/2014/main" id="{5FFA121A-AE14-494E-96AB-9DECDC43E6EF}"/>
                  </a:ext>
                </a:extLst>
              </p:cNvPr>
              <p:cNvGrpSpPr/>
              <p:nvPr/>
            </p:nvGrpSpPr>
            <p:grpSpPr>
              <a:xfrm>
                <a:off x="4663044" y="3571545"/>
                <a:ext cx="368787" cy="368787"/>
                <a:chOff x="3099701" y="4670479"/>
                <a:chExt cx="473721" cy="473721"/>
              </a:xfrm>
            </p:grpSpPr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840B3EE3-4338-41E6-8A1B-87B0FAD007D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25ABDD20-A76B-4537-9C01-A83C7C726577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18" name="Group 617">
                <a:extLst>
                  <a:ext uri="{FF2B5EF4-FFF2-40B4-BE49-F238E27FC236}">
                    <a16:creationId xmlns:a16="http://schemas.microsoft.com/office/drawing/2014/main" id="{AB3E0676-589C-49A2-918B-54E0615EF089}"/>
                  </a:ext>
                </a:extLst>
              </p:cNvPr>
              <p:cNvGrpSpPr/>
              <p:nvPr/>
            </p:nvGrpSpPr>
            <p:grpSpPr>
              <a:xfrm>
                <a:off x="5560786" y="3965430"/>
                <a:ext cx="368785" cy="368785"/>
                <a:chOff x="1388136" y="5679237"/>
                <a:chExt cx="473729" cy="473729"/>
              </a:xfrm>
            </p:grpSpPr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5BDA03E9-DEFF-4C66-872D-F1D42E15E7F8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AACE8BC9-8565-491F-8D64-86C08DB2FC3D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19" name="Group 618">
                <a:extLst>
                  <a:ext uri="{FF2B5EF4-FFF2-40B4-BE49-F238E27FC236}">
                    <a16:creationId xmlns:a16="http://schemas.microsoft.com/office/drawing/2014/main" id="{B6432C05-C5BA-4FAF-B2D0-8569EB6E347A}"/>
                  </a:ext>
                </a:extLst>
              </p:cNvPr>
              <p:cNvGrpSpPr/>
              <p:nvPr/>
            </p:nvGrpSpPr>
            <p:grpSpPr>
              <a:xfrm>
                <a:off x="6370824" y="3571545"/>
                <a:ext cx="368787" cy="368787"/>
                <a:chOff x="3099701" y="4670479"/>
                <a:chExt cx="473721" cy="473721"/>
              </a:xfrm>
            </p:grpSpPr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2B5C886E-397B-427D-B339-231D740796D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322C5235-E39D-4DAE-ADCA-ED62CFC1E510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20" name="Group 619">
                <a:extLst>
                  <a:ext uri="{FF2B5EF4-FFF2-40B4-BE49-F238E27FC236}">
                    <a16:creationId xmlns:a16="http://schemas.microsoft.com/office/drawing/2014/main" id="{D0BBDBC7-9673-401F-ABF1-CA486AEE128F}"/>
                  </a:ext>
                </a:extLst>
              </p:cNvPr>
              <p:cNvGrpSpPr/>
              <p:nvPr/>
            </p:nvGrpSpPr>
            <p:grpSpPr>
              <a:xfrm>
                <a:off x="4956856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AF73C789-B64B-405B-A8A2-FB7111CFE0DB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06428DBB-216D-40C5-90A9-F4A6136BEB3E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21" name="Group 620">
                <a:extLst>
                  <a:ext uri="{FF2B5EF4-FFF2-40B4-BE49-F238E27FC236}">
                    <a16:creationId xmlns:a16="http://schemas.microsoft.com/office/drawing/2014/main" id="{257DEE5A-036E-43CA-BFBB-EF71582BD6B2}"/>
                  </a:ext>
                </a:extLst>
              </p:cNvPr>
              <p:cNvGrpSpPr/>
              <p:nvPr/>
            </p:nvGrpSpPr>
            <p:grpSpPr>
              <a:xfrm>
                <a:off x="6632381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622" name="Oval 621">
                  <a:extLst>
                    <a:ext uri="{FF2B5EF4-FFF2-40B4-BE49-F238E27FC236}">
                      <a16:creationId xmlns:a16="http://schemas.microsoft.com/office/drawing/2014/main" id="{A2E8F5F7-E023-4763-92D4-4DE23A468FC1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3" name="Oval 622">
                  <a:extLst>
                    <a:ext uri="{FF2B5EF4-FFF2-40B4-BE49-F238E27FC236}">
                      <a16:creationId xmlns:a16="http://schemas.microsoft.com/office/drawing/2014/main" id="{459C37DB-75DE-4D2E-AEF1-8671874154E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614" name="TextBox 613">
              <a:extLst>
                <a:ext uri="{FF2B5EF4-FFF2-40B4-BE49-F238E27FC236}">
                  <a16:creationId xmlns:a16="http://schemas.microsoft.com/office/drawing/2014/main" id="{944E8C30-D608-49EA-B7B8-D1C1A7042234}"/>
                </a:ext>
              </a:extLst>
            </p:cNvPr>
            <p:cNvSpPr txBox="1"/>
            <p:nvPr/>
          </p:nvSpPr>
          <p:spPr>
            <a:xfrm>
              <a:off x="4191646" y="4711428"/>
              <a:ext cx="2927920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Signals</a:t>
              </a:r>
            </a:p>
          </p:txBody>
        </p:sp>
        <p:sp>
          <p:nvSpPr>
            <p:cNvPr id="615" name="TextBox 614">
              <a:extLst>
                <a:ext uri="{FF2B5EF4-FFF2-40B4-BE49-F238E27FC236}">
                  <a16:creationId xmlns:a16="http://schemas.microsoft.com/office/drawing/2014/main" id="{D128F053-D224-411A-A819-B9E26EEE0A96}"/>
                </a:ext>
              </a:extLst>
            </p:cNvPr>
            <p:cNvSpPr txBox="1"/>
            <p:nvPr/>
          </p:nvSpPr>
          <p:spPr>
            <a:xfrm>
              <a:off x="4185994" y="3190747"/>
              <a:ext cx="29238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Client disruptors</a:t>
              </a:r>
            </a:p>
          </p:txBody>
        </p:sp>
        <p:sp>
          <p:nvSpPr>
            <p:cNvPr id="616" name="TextBox 615">
              <a:extLst>
                <a:ext uri="{FF2B5EF4-FFF2-40B4-BE49-F238E27FC236}">
                  <a16:creationId xmlns:a16="http://schemas.microsoft.com/office/drawing/2014/main" id="{E2597365-0705-4635-94EF-7AF55D4E6593}"/>
                </a:ext>
              </a:extLst>
            </p:cNvPr>
            <p:cNvSpPr txBox="1"/>
            <p:nvPr/>
          </p:nvSpPr>
          <p:spPr>
            <a:xfrm>
              <a:off x="4195710" y="1937819"/>
              <a:ext cx="2923856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>
                  <a:latin typeface="GT Walsheim Pro Light" panose="00000400000000000000" pitchFamily="50" charset="0"/>
                </a:rPr>
                <a:t>Goals</a:t>
              </a:r>
            </a:p>
          </p:txBody>
        </p:sp>
      </p:grpSp>
      <p:grpSp>
        <p:nvGrpSpPr>
          <p:cNvPr id="658" name="Group 657">
            <a:extLst>
              <a:ext uri="{FF2B5EF4-FFF2-40B4-BE49-F238E27FC236}">
                <a16:creationId xmlns:a16="http://schemas.microsoft.com/office/drawing/2014/main" id="{1829BD5D-0AF1-4870-B5D1-3888D990A006}"/>
              </a:ext>
            </a:extLst>
          </p:cNvPr>
          <p:cNvGrpSpPr/>
          <p:nvPr/>
        </p:nvGrpSpPr>
        <p:grpSpPr>
          <a:xfrm>
            <a:off x="858795" y="821803"/>
            <a:ext cx="2930358" cy="6585995"/>
            <a:chOff x="858795" y="949124"/>
            <a:chExt cx="2930358" cy="6585995"/>
          </a:xfrm>
        </p:grpSpPr>
        <p:sp>
          <p:nvSpPr>
            <p:cNvPr id="659" name="Rectangle: Rounded Corners 658">
              <a:extLst>
                <a:ext uri="{FF2B5EF4-FFF2-40B4-BE49-F238E27FC236}">
                  <a16:creationId xmlns:a16="http://schemas.microsoft.com/office/drawing/2014/main" id="{C3027C76-BB4F-4B2E-9EF0-F504F1366A32}"/>
                </a:ext>
              </a:extLst>
            </p:cNvPr>
            <p:cNvSpPr/>
            <p:nvPr/>
          </p:nvSpPr>
          <p:spPr>
            <a:xfrm>
              <a:off x="858795" y="949124"/>
              <a:ext cx="2930357" cy="6585995"/>
            </a:xfrm>
            <a:prstGeom prst="roundRect">
              <a:avLst>
                <a:gd name="adj" fmla="val 6766"/>
              </a:avLst>
            </a:prstGeom>
            <a:solidFill>
              <a:schemeClr val="accent3"/>
            </a:solidFill>
          </p:spPr>
          <p:txBody>
            <a:bodyPr wrap="square" rtlCol="0" anchor="b">
              <a:noAutofit/>
            </a:bodyPr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  <a:latin typeface="GT Walsheim Pro Bold" panose="00000800000000000000" pitchFamily="50" charset="0"/>
                </a:rPr>
                <a:t>Workspace</a:t>
              </a:r>
            </a:p>
          </p:txBody>
        </p:sp>
        <p:grpSp>
          <p:nvGrpSpPr>
            <p:cNvPr id="660" name="Group 659">
              <a:extLst>
                <a:ext uri="{FF2B5EF4-FFF2-40B4-BE49-F238E27FC236}">
                  <a16:creationId xmlns:a16="http://schemas.microsoft.com/office/drawing/2014/main" id="{27C312E5-8927-48E0-8567-10BB56E921A3}"/>
                </a:ext>
              </a:extLst>
            </p:cNvPr>
            <p:cNvGrpSpPr/>
            <p:nvPr/>
          </p:nvGrpSpPr>
          <p:grpSpPr>
            <a:xfrm>
              <a:off x="887341" y="3034547"/>
              <a:ext cx="2862344" cy="2327818"/>
              <a:chOff x="1180904" y="2006399"/>
              <a:chExt cx="2862344" cy="2327818"/>
            </a:xfrm>
          </p:grpSpPr>
          <p:grpSp>
            <p:nvGrpSpPr>
              <p:cNvPr id="662" name="Group 661">
                <a:extLst>
                  <a:ext uri="{FF2B5EF4-FFF2-40B4-BE49-F238E27FC236}">
                    <a16:creationId xmlns:a16="http://schemas.microsoft.com/office/drawing/2014/main" id="{6AED9CBC-1071-4F65-B213-7B513CE8E71D}"/>
                  </a:ext>
                </a:extLst>
              </p:cNvPr>
              <p:cNvGrpSpPr/>
              <p:nvPr/>
            </p:nvGrpSpPr>
            <p:grpSpPr>
              <a:xfrm>
                <a:off x="1180904" y="3282950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685" name="Group 684">
                  <a:extLst>
                    <a:ext uri="{FF2B5EF4-FFF2-40B4-BE49-F238E27FC236}">
                      <a16:creationId xmlns:a16="http://schemas.microsoft.com/office/drawing/2014/main" id="{D06929D9-3245-4774-8AAA-FCC943954ECD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704" name="Oval 703">
                    <a:extLst>
                      <a:ext uri="{FF2B5EF4-FFF2-40B4-BE49-F238E27FC236}">
                        <a16:creationId xmlns:a16="http://schemas.microsoft.com/office/drawing/2014/main" id="{20C944BC-1CA9-4D70-B4F5-8DFF66C76F1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5" name="Oval 704">
                    <a:extLst>
                      <a:ext uri="{FF2B5EF4-FFF2-40B4-BE49-F238E27FC236}">
                        <a16:creationId xmlns:a16="http://schemas.microsoft.com/office/drawing/2014/main" id="{F91540F8-D5C5-4F15-B13A-C1EFE24818CF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86" name="Group 685">
                  <a:extLst>
                    <a:ext uri="{FF2B5EF4-FFF2-40B4-BE49-F238E27FC236}">
                      <a16:creationId xmlns:a16="http://schemas.microsoft.com/office/drawing/2014/main" id="{BAE9FEC2-2913-47EC-AC9A-95C9D0EED1ED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702" name="Oval 701">
                    <a:extLst>
                      <a:ext uri="{FF2B5EF4-FFF2-40B4-BE49-F238E27FC236}">
                        <a16:creationId xmlns:a16="http://schemas.microsoft.com/office/drawing/2014/main" id="{382467F2-D936-409A-93CD-D426E3D47E60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3" name="Oval 702">
                    <a:extLst>
                      <a:ext uri="{FF2B5EF4-FFF2-40B4-BE49-F238E27FC236}">
                        <a16:creationId xmlns:a16="http://schemas.microsoft.com/office/drawing/2014/main" id="{62066345-A6FA-4CD0-9CCE-24D48E41CEE7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87" name="Group 686">
                  <a:extLst>
                    <a:ext uri="{FF2B5EF4-FFF2-40B4-BE49-F238E27FC236}">
                      <a16:creationId xmlns:a16="http://schemas.microsoft.com/office/drawing/2014/main" id="{BE63BF6A-3FEA-45A0-A4E9-9DDE810794B9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700" name="Oval 699">
                    <a:extLst>
                      <a:ext uri="{FF2B5EF4-FFF2-40B4-BE49-F238E27FC236}">
                        <a16:creationId xmlns:a16="http://schemas.microsoft.com/office/drawing/2014/main" id="{116954B6-6818-4879-B64D-79649B935C69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701" name="Oval 700">
                    <a:extLst>
                      <a:ext uri="{FF2B5EF4-FFF2-40B4-BE49-F238E27FC236}">
                        <a16:creationId xmlns:a16="http://schemas.microsoft.com/office/drawing/2014/main" id="{E271B8DC-6E2B-446F-87CD-C9C0F1EF2B16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88" name="Group 687">
                  <a:extLst>
                    <a:ext uri="{FF2B5EF4-FFF2-40B4-BE49-F238E27FC236}">
                      <a16:creationId xmlns:a16="http://schemas.microsoft.com/office/drawing/2014/main" id="{ED2184AF-BCA8-4487-87E7-0F27A141ECF1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698" name="Oval 697">
                    <a:extLst>
                      <a:ext uri="{FF2B5EF4-FFF2-40B4-BE49-F238E27FC236}">
                        <a16:creationId xmlns:a16="http://schemas.microsoft.com/office/drawing/2014/main" id="{491D8515-9459-4DA3-9A40-FA42FE8F4932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9" name="Oval 698">
                    <a:extLst>
                      <a:ext uri="{FF2B5EF4-FFF2-40B4-BE49-F238E27FC236}">
                        <a16:creationId xmlns:a16="http://schemas.microsoft.com/office/drawing/2014/main" id="{21A0F7A5-A485-44FD-909E-D02ECAE09D51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89" name="Group 688">
                  <a:extLst>
                    <a:ext uri="{FF2B5EF4-FFF2-40B4-BE49-F238E27FC236}">
                      <a16:creationId xmlns:a16="http://schemas.microsoft.com/office/drawing/2014/main" id="{4FFB12EA-9E8B-4C3F-8E21-F98C9CE9AAA6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696" name="Oval 695">
                    <a:extLst>
                      <a:ext uri="{FF2B5EF4-FFF2-40B4-BE49-F238E27FC236}">
                        <a16:creationId xmlns:a16="http://schemas.microsoft.com/office/drawing/2014/main" id="{332250D6-C371-4858-B8EF-3ACBA6349736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7" name="Oval 696">
                    <a:extLst>
                      <a:ext uri="{FF2B5EF4-FFF2-40B4-BE49-F238E27FC236}">
                        <a16:creationId xmlns:a16="http://schemas.microsoft.com/office/drawing/2014/main" id="{CEB738DB-FC88-44FD-88A3-6B4CFF8BEA6B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0" name="Group 689">
                  <a:extLst>
                    <a:ext uri="{FF2B5EF4-FFF2-40B4-BE49-F238E27FC236}">
                      <a16:creationId xmlns:a16="http://schemas.microsoft.com/office/drawing/2014/main" id="{DB3FE46F-EA27-4F2E-911F-5162C87BBB03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94" name="Oval 693">
                    <a:extLst>
                      <a:ext uri="{FF2B5EF4-FFF2-40B4-BE49-F238E27FC236}">
                        <a16:creationId xmlns:a16="http://schemas.microsoft.com/office/drawing/2014/main" id="{5FA75080-A842-46C5-B9E3-BBCA9966302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5" name="Oval 694">
                    <a:extLst>
                      <a:ext uri="{FF2B5EF4-FFF2-40B4-BE49-F238E27FC236}">
                        <a16:creationId xmlns:a16="http://schemas.microsoft.com/office/drawing/2014/main" id="{80BF8FDF-304D-4742-B17D-7E243AF65AA1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91" name="Group 690">
                  <a:extLst>
                    <a:ext uri="{FF2B5EF4-FFF2-40B4-BE49-F238E27FC236}">
                      <a16:creationId xmlns:a16="http://schemas.microsoft.com/office/drawing/2014/main" id="{C295FDF3-4115-449B-80E3-1E4D0D068875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92" name="Oval 691">
                    <a:extLst>
                      <a:ext uri="{FF2B5EF4-FFF2-40B4-BE49-F238E27FC236}">
                        <a16:creationId xmlns:a16="http://schemas.microsoft.com/office/drawing/2014/main" id="{33FFF9DB-8EDA-4B35-A125-D7662089251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93" name="Oval 692">
                    <a:extLst>
                      <a:ext uri="{FF2B5EF4-FFF2-40B4-BE49-F238E27FC236}">
                        <a16:creationId xmlns:a16="http://schemas.microsoft.com/office/drawing/2014/main" id="{30B153A4-CDA7-4DD0-9413-FB7563FCC87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663" name="Group 662">
                <a:extLst>
                  <a:ext uri="{FF2B5EF4-FFF2-40B4-BE49-F238E27FC236}">
                    <a16:creationId xmlns:a16="http://schemas.microsoft.com/office/drawing/2014/main" id="{9BB13CD0-3328-48B3-93A1-28B015FFF296}"/>
                  </a:ext>
                </a:extLst>
              </p:cNvPr>
              <p:cNvGrpSpPr/>
              <p:nvPr/>
            </p:nvGrpSpPr>
            <p:grpSpPr>
              <a:xfrm>
                <a:off x="1180904" y="2006399"/>
                <a:ext cx="2862344" cy="1051267"/>
                <a:chOff x="2999341" y="3594302"/>
                <a:chExt cx="2338344" cy="858815"/>
              </a:xfrm>
            </p:grpSpPr>
            <p:grpSp>
              <p:nvGrpSpPr>
                <p:cNvPr id="664" name="Group 663">
                  <a:extLst>
                    <a:ext uri="{FF2B5EF4-FFF2-40B4-BE49-F238E27FC236}">
                      <a16:creationId xmlns:a16="http://schemas.microsoft.com/office/drawing/2014/main" id="{ACB9F2FD-CF1B-4E7F-B4BA-D6F671097173}"/>
                    </a:ext>
                  </a:extLst>
                </p:cNvPr>
                <p:cNvGrpSpPr/>
                <p:nvPr/>
              </p:nvGrpSpPr>
              <p:grpSpPr>
                <a:xfrm>
                  <a:off x="2999341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83" name="Oval 682">
                    <a:extLst>
                      <a:ext uri="{FF2B5EF4-FFF2-40B4-BE49-F238E27FC236}">
                        <a16:creationId xmlns:a16="http://schemas.microsoft.com/office/drawing/2014/main" id="{1ECE77B7-6084-4C36-9F64-90092428B00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4" name="Oval 683">
                    <a:extLst>
                      <a:ext uri="{FF2B5EF4-FFF2-40B4-BE49-F238E27FC236}">
                        <a16:creationId xmlns:a16="http://schemas.microsoft.com/office/drawing/2014/main" id="{C03C6CE2-FB1D-447D-BFD5-37516E0E9893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5" name="Group 664">
                  <a:extLst>
                    <a:ext uri="{FF2B5EF4-FFF2-40B4-BE49-F238E27FC236}">
                      <a16:creationId xmlns:a16="http://schemas.microsoft.com/office/drawing/2014/main" id="{C01C6EF9-27CB-460C-B962-B34B7A12E2FA}"/>
                    </a:ext>
                  </a:extLst>
                </p:cNvPr>
                <p:cNvGrpSpPr/>
                <p:nvPr/>
              </p:nvGrpSpPr>
              <p:grpSpPr>
                <a:xfrm>
                  <a:off x="3648725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681" name="Oval 680">
                    <a:extLst>
                      <a:ext uri="{FF2B5EF4-FFF2-40B4-BE49-F238E27FC236}">
                        <a16:creationId xmlns:a16="http://schemas.microsoft.com/office/drawing/2014/main" id="{77610BFD-1282-4E60-834F-D08C3E854C98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2" name="Oval 681">
                    <a:extLst>
                      <a:ext uri="{FF2B5EF4-FFF2-40B4-BE49-F238E27FC236}">
                        <a16:creationId xmlns:a16="http://schemas.microsoft.com/office/drawing/2014/main" id="{487F8434-3A2E-484A-94BC-9EC7CFAC1696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6" name="Group 665">
                  <a:extLst>
                    <a:ext uri="{FF2B5EF4-FFF2-40B4-BE49-F238E27FC236}">
                      <a16:creationId xmlns:a16="http://schemas.microsoft.com/office/drawing/2014/main" id="{663D000E-61DF-4958-A221-94466B7AC48F}"/>
                    </a:ext>
                  </a:extLst>
                </p:cNvPr>
                <p:cNvGrpSpPr/>
                <p:nvPr/>
              </p:nvGrpSpPr>
              <p:grpSpPr>
                <a:xfrm>
                  <a:off x="3359379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79" name="Oval 678">
                    <a:extLst>
                      <a:ext uri="{FF2B5EF4-FFF2-40B4-BE49-F238E27FC236}">
                        <a16:creationId xmlns:a16="http://schemas.microsoft.com/office/drawing/2014/main" id="{050BEF73-176E-4A88-93A4-A726E11F91C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80" name="Oval 679">
                    <a:extLst>
                      <a:ext uri="{FF2B5EF4-FFF2-40B4-BE49-F238E27FC236}">
                        <a16:creationId xmlns:a16="http://schemas.microsoft.com/office/drawing/2014/main" id="{7D178E0F-7596-41A3-A7DA-A3C02853935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7" name="Group 666">
                  <a:extLst>
                    <a:ext uri="{FF2B5EF4-FFF2-40B4-BE49-F238E27FC236}">
                      <a16:creationId xmlns:a16="http://schemas.microsoft.com/office/drawing/2014/main" id="{0B4FECF2-2FD9-4BCC-8067-1C80CA85D785}"/>
                    </a:ext>
                  </a:extLst>
                </p:cNvPr>
                <p:cNvGrpSpPr/>
                <p:nvPr/>
              </p:nvGrpSpPr>
              <p:grpSpPr>
                <a:xfrm>
                  <a:off x="4010254" y="4037841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677" name="Oval 676">
                    <a:extLst>
                      <a:ext uri="{FF2B5EF4-FFF2-40B4-BE49-F238E27FC236}">
                        <a16:creationId xmlns:a16="http://schemas.microsoft.com/office/drawing/2014/main" id="{ED5500C3-DBAD-49E2-B935-AE46D99EE8D8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8" name="Oval 677">
                    <a:extLst>
                      <a:ext uri="{FF2B5EF4-FFF2-40B4-BE49-F238E27FC236}">
                        <a16:creationId xmlns:a16="http://schemas.microsoft.com/office/drawing/2014/main" id="{AE25CFF3-1963-4AA5-93DC-429578F3C22C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8" name="Group 667">
                  <a:extLst>
                    <a:ext uri="{FF2B5EF4-FFF2-40B4-BE49-F238E27FC236}">
                      <a16:creationId xmlns:a16="http://schemas.microsoft.com/office/drawing/2014/main" id="{B05D56D6-0A0A-42D2-8E03-91DDAEA29579}"/>
                    </a:ext>
                  </a:extLst>
                </p:cNvPr>
                <p:cNvGrpSpPr/>
                <p:nvPr/>
              </p:nvGrpSpPr>
              <p:grpSpPr>
                <a:xfrm>
                  <a:off x="4304076" y="3594303"/>
                  <a:ext cx="415275" cy="415275"/>
                  <a:chOff x="1388136" y="5679237"/>
                  <a:chExt cx="473729" cy="473729"/>
                </a:xfrm>
              </p:grpSpPr>
              <p:sp>
                <p:nvSpPr>
                  <p:cNvPr id="675" name="Oval 674">
                    <a:extLst>
                      <a:ext uri="{FF2B5EF4-FFF2-40B4-BE49-F238E27FC236}">
                        <a16:creationId xmlns:a16="http://schemas.microsoft.com/office/drawing/2014/main" id="{554CA9EA-C9C8-4300-862F-8E097568CA80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6" name="Oval 675">
                    <a:extLst>
                      <a:ext uri="{FF2B5EF4-FFF2-40B4-BE49-F238E27FC236}">
                        <a16:creationId xmlns:a16="http://schemas.microsoft.com/office/drawing/2014/main" id="{882E3011-7DF8-4676-B515-29CECA73FD67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69" name="Group 668">
                  <a:extLst>
                    <a:ext uri="{FF2B5EF4-FFF2-40B4-BE49-F238E27FC236}">
                      <a16:creationId xmlns:a16="http://schemas.microsoft.com/office/drawing/2014/main" id="{A35C1D9C-E0D2-48BC-A24A-B30489B1C593}"/>
                    </a:ext>
                  </a:extLst>
                </p:cNvPr>
                <p:cNvGrpSpPr/>
                <p:nvPr/>
              </p:nvGrpSpPr>
              <p:grpSpPr>
                <a:xfrm>
                  <a:off x="4661127" y="4037840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73" name="Oval 672">
                    <a:extLst>
                      <a:ext uri="{FF2B5EF4-FFF2-40B4-BE49-F238E27FC236}">
                        <a16:creationId xmlns:a16="http://schemas.microsoft.com/office/drawing/2014/main" id="{90765A4C-D66E-481F-AFE3-47E86312CCE0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4" name="Oval 673">
                    <a:extLst>
                      <a:ext uri="{FF2B5EF4-FFF2-40B4-BE49-F238E27FC236}">
                        <a16:creationId xmlns:a16="http://schemas.microsoft.com/office/drawing/2014/main" id="{DC2938EE-7DE5-495A-B932-B12FAB6C80B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670" name="Group 669">
                  <a:extLst>
                    <a:ext uri="{FF2B5EF4-FFF2-40B4-BE49-F238E27FC236}">
                      <a16:creationId xmlns:a16="http://schemas.microsoft.com/office/drawing/2014/main" id="{096E7D57-FAA4-4ED6-8537-C1AB80758C48}"/>
                    </a:ext>
                  </a:extLst>
                </p:cNvPr>
                <p:cNvGrpSpPr/>
                <p:nvPr/>
              </p:nvGrpSpPr>
              <p:grpSpPr>
                <a:xfrm>
                  <a:off x="4922408" y="3594302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71" name="Oval 670">
                    <a:extLst>
                      <a:ext uri="{FF2B5EF4-FFF2-40B4-BE49-F238E27FC236}">
                        <a16:creationId xmlns:a16="http://schemas.microsoft.com/office/drawing/2014/main" id="{B51644C8-FE06-4E42-85D0-D65ED1FDEBA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672" name="Oval 671">
                    <a:extLst>
                      <a:ext uri="{FF2B5EF4-FFF2-40B4-BE49-F238E27FC236}">
                        <a16:creationId xmlns:a16="http://schemas.microsoft.com/office/drawing/2014/main" id="{E219D527-B213-4BCA-9553-30CE71176EAA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661" name="TextBox 660">
              <a:extLst>
                <a:ext uri="{FF2B5EF4-FFF2-40B4-BE49-F238E27FC236}">
                  <a16:creationId xmlns:a16="http://schemas.microsoft.com/office/drawing/2014/main" id="{549FE227-0FB2-4408-9526-F076BA5A4FAF}"/>
                </a:ext>
              </a:extLst>
            </p:cNvPr>
            <p:cNvSpPr txBox="1"/>
            <p:nvPr/>
          </p:nvSpPr>
          <p:spPr>
            <a:xfrm>
              <a:off x="858795" y="2508584"/>
              <a:ext cx="2930358" cy="338554"/>
            </a:xfrm>
            <a:prstGeom prst="rect">
              <a:avLst/>
            </a:prstGeom>
            <a:solidFill>
              <a:srgbClr val="D9D9D9">
                <a:alpha val="50196"/>
              </a:srgbClr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>
                  <a:latin typeface="GT Walsheim Pro Light" panose="00000400000000000000" pitchFamily="50" charset="0"/>
                </a:defRPr>
              </a:lvl1pPr>
            </a:lstStyle>
            <a:p>
              <a:pPr algn="ctr"/>
              <a:r>
                <a:rPr lang="en-GB" sz="1600" dirty="0"/>
                <a:t>Trends</a:t>
              </a:r>
            </a:p>
          </p:txBody>
        </p:sp>
      </p:grpSp>
      <p:sp>
        <p:nvSpPr>
          <p:cNvPr id="376" name="Content Placeholder 15">
            <a:extLst>
              <a:ext uri="{FF2B5EF4-FFF2-40B4-BE49-F238E27FC236}">
                <a16:creationId xmlns:a16="http://schemas.microsoft.com/office/drawing/2014/main" id="{6457E2BF-DD2F-456D-A937-FF3452E5F983}"/>
              </a:ext>
            </a:extLst>
          </p:cNvPr>
          <p:cNvSpPr txBox="1">
            <a:spLocks/>
          </p:cNvSpPr>
          <p:nvPr/>
        </p:nvSpPr>
        <p:spPr>
          <a:xfrm>
            <a:off x="9061797" y="4775276"/>
            <a:ext cx="4114800" cy="51212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GB" sz="1600" dirty="0"/>
              <a:t>The idea defines the initial solution model, as Goals, Disruptors and Signals become part of the business motivations outlining the requirements of the solution.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r>
              <a:rPr lang="en-GB" sz="1600" dirty="0"/>
              <a:t>Capabilities within the Solution describe the required building blocks to deliver the solution.</a:t>
            </a:r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endParaRPr lang="en-GB" sz="1600" dirty="0"/>
          </a:p>
          <a:p>
            <a:pPr>
              <a:lnSpc>
                <a:spcPct val="120000"/>
              </a:lnSpc>
            </a:pPr>
            <a:r>
              <a:rPr lang="en-GB" sz="1600" dirty="0"/>
              <a:t>Multiple solution models can be defined against an Idea, allowing the full evolution of the idea to be captured from concept to production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90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>
            <a:extLst>
              <a:ext uri="{FF2B5EF4-FFF2-40B4-BE49-F238E27FC236}">
                <a16:creationId xmlns:a16="http://schemas.microsoft.com/office/drawing/2014/main" id="{74DE703C-A406-426C-9D27-58459372C9B3}"/>
              </a:ext>
            </a:extLst>
          </p:cNvPr>
          <p:cNvSpPr/>
          <p:nvPr/>
        </p:nvSpPr>
        <p:spPr>
          <a:xfrm>
            <a:off x="-2054304" y="-185"/>
            <a:ext cx="17218052" cy="8229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982B88A-4E27-48B0-8F90-788D8BF3A3E6}"/>
              </a:ext>
            </a:extLst>
          </p:cNvPr>
          <p:cNvSpPr/>
          <p:nvPr/>
        </p:nvSpPr>
        <p:spPr>
          <a:xfrm>
            <a:off x="1955705" y="3385899"/>
            <a:ext cx="11370511" cy="145780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01B474-C9E1-4CE7-B038-5A350D37C39A}"/>
              </a:ext>
            </a:extLst>
          </p:cNvPr>
          <p:cNvGrpSpPr/>
          <p:nvPr/>
        </p:nvGrpSpPr>
        <p:grpSpPr>
          <a:xfrm>
            <a:off x="2193738" y="1474713"/>
            <a:ext cx="10242925" cy="5280175"/>
            <a:chOff x="858795" y="821803"/>
            <a:chExt cx="12776064" cy="65859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1910E6-CD46-43A9-AEDA-94D5494021BC}"/>
                </a:ext>
              </a:extLst>
            </p:cNvPr>
            <p:cNvGrpSpPr/>
            <p:nvPr/>
          </p:nvGrpSpPr>
          <p:grpSpPr>
            <a:xfrm>
              <a:off x="7373914" y="1739800"/>
              <a:ext cx="6260945" cy="4750000"/>
              <a:chOff x="7522060" y="1729123"/>
              <a:chExt cx="6260945" cy="4750000"/>
            </a:xfrm>
          </p:grpSpPr>
          <p:sp>
            <p:nvSpPr>
              <p:cNvPr id="250" name="Rectangle: Rounded Corners 249">
                <a:extLst>
                  <a:ext uri="{FF2B5EF4-FFF2-40B4-BE49-F238E27FC236}">
                    <a16:creationId xmlns:a16="http://schemas.microsoft.com/office/drawing/2014/main" id="{F629CA06-D823-45F8-A21F-2C7677ECC389}"/>
                  </a:ext>
                </a:extLst>
              </p:cNvPr>
              <p:cNvSpPr/>
              <p:nvPr/>
            </p:nvSpPr>
            <p:spPr>
              <a:xfrm>
                <a:off x="10835593" y="1729123"/>
                <a:ext cx="2927920" cy="4728645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Solution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E40CE395-7546-46FD-83EB-F1330D0277A2}"/>
                  </a:ext>
                </a:extLst>
              </p:cNvPr>
              <p:cNvSpPr txBox="1"/>
              <p:nvPr/>
            </p:nvSpPr>
            <p:spPr>
              <a:xfrm>
                <a:off x="10852475" y="1930891"/>
                <a:ext cx="2930530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GT Walsheim Pro Light" panose="00000400000000000000" pitchFamily="50" charset="0"/>
                  </a:rPr>
                  <a:t>Motivations</a:t>
                </a:r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DFF5C628-6DFD-488B-A67D-D3C2D742FC69}"/>
                  </a:ext>
                </a:extLst>
              </p:cNvPr>
              <p:cNvGrpSpPr/>
              <p:nvPr/>
            </p:nvGrpSpPr>
            <p:grpSpPr>
              <a:xfrm>
                <a:off x="11092495" y="4764599"/>
                <a:ext cx="2342774" cy="415277"/>
                <a:chOff x="10754759" y="5624188"/>
                <a:chExt cx="2342774" cy="415277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24E1A312-5B56-4C14-904D-22E5D2CFB2E1}"/>
                    </a:ext>
                  </a:extLst>
                </p:cNvPr>
                <p:cNvGrpSpPr/>
                <p:nvPr/>
              </p:nvGrpSpPr>
              <p:grpSpPr>
                <a:xfrm>
                  <a:off x="10754759" y="56241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01171884-8B0A-4529-AC8F-1B370F96962C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dirty="0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A2A928D2-DE04-4D10-A6D2-4D790A75C0E6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4A300256-0489-4286-AE19-120C08025A46}"/>
                    </a:ext>
                  </a:extLst>
                </p:cNvPr>
                <p:cNvGrpSpPr/>
                <p:nvPr/>
              </p:nvGrpSpPr>
              <p:grpSpPr>
                <a:xfrm>
                  <a:off x="11398727" y="56241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75F5CAFC-F4A6-4672-A0C5-B9EB740075ED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141" name="Oval 140">
                    <a:extLst>
                      <a:ext uri="{FF2B5EF4-FFF2-40B4-BE49-F238E27FC236}">
                        <a16:creationId xmlns:a16="http://schemas.microsoft.com/office/drawing/2014/main" id="{664DADFF-D61A-4950-8EAF-FF1E64533631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204" name="Group 203">
                  <a:extLst>
                    <a:ext uri="{FF2B5EF4-FFF2-40B4-BE49-F238E27FC236}">
                      <a16:creationId xmlns:a16="http://schemas.microsoft.com/office/drawing/2014/main" id="{14C5CCDA-DEE9-433C-8DBF-DED2B605B0CB}"/>
                    </a:ext>
                  </a:extLst>
                </p:cNvPr>
                <p:cNvGrpSpPr/>
                <p:nvPr/>
              </p:nvGrpSpPr>
              <p:grpSpPr>
                <a:xfrm>
                  <a:off x="12038288" y="56241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05" name="Oval 204">
                    <a:extLst>
                      <a:ext uri="{FF2B5EF4-FFF2-40B4-BE49-F238E27FC236}">
                        <a16:creationId xmlns:a16="http://schemas.microsoft.com/office/drawing/2014/main" id="{90B14D48-03C2-4D07-BD69-34A50939FCE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dirty="0"/>
                  </a:p>
                </p:txBody>
              </p:sp>
              <p:sp>
                <p:nvSpPr>
                  <p:cNvPr id="206" name="Oval 205">
                    <a:extLst>
                      <a:ext uri="{FF2B5EF4-FFF2-40B4-BE49-F238E27FC236}">
                        <a16:creationId xmlns:a16="http://schemas.microsoft.com/office/drawing/2014/main" id="{ED44D2AA-41BA-4B51-B6D5-D83842A6A8FA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207" name="Group 206">
                  <a:extLst>
                    <a:ext uri="{FF2B5EF4-FFF2-40B4-BE49-F238E27FC236}">
                      <a16:creationId xmlns:a16="http://schemas.microsoft.com/office/drawing/2014/main" id="{238B1EDF-DE3B-4687-B2D8-3B82AACF350E}"/>
                    </a:ext>
                  </a:extLst>
                </p:cNvPr>
                <p:cNvGrpSpPr/>
                <p:nvPr/>
              </p:nvGrpSpPr>
              <p:grpSpPr>
                <a:xfrm>
                  <a:off x="12682256" y="56241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08" name="Oval 207">
                    <a:extLst>
                      <a:ext uri="{FF2B5EF4-FFF2-40B4-BE49-F238E27FC236}">
                        <a16:creationId xmlns:a16="http://schemas.microsoft.com/office/drawing/2014/main" id="{2BF3694A-9A16-49C8-8A03-8FCFFF7CF5D3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191BC60B-9F40-44FC-B50A-9158F399CF25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9E0EA90E-A115-42C0-BFBA-543CD25B9E24}"/>
                  </a:ext>
                </a:extLst>
              </p:cNvPr>
              <p:cNvGrpSpPr/>
              <p:nvPr/>
            </p:nvGrpSpPr>
            <p:grpSpPr>
              <a:xfrm>
                <a:off x="11734260" y="5295535"/>
                <a:ext cx="1059245" cy="426587"/>
                <a:chOff x="11411358" y="6155124"/>
                <a:chExt cx="1059245" cy="426587"/>
              </a:xfrm>
            </p:grpSpPr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D00FBA7A-2DFD-4B15-AB0A-9C3F12796F14}"/>
                    </a:ext>
                  </a:extLst>
                </p:cNvPr>
                <p:cNvGrpSpPr/>
                <p:nvPr/>
              </p:nvGrpSpPr>
              <p:grpSpPr>
                <a:xfrm>
                  <a:off x="11411358" y="6166434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11" name="Oval 210">
                    <a:extLst>
                      <a:ext uri="{FF2B5EF4-FFF2-40B4-BE49-F238E27FC236}">
                        <a16:creationId xmlns:a16="http://schemas.microsoft.com/office/drawing/2014/main" id="{DBA35FC9-DD58-47B2-8EDE-D95635779D5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dirty="0"/>
                  </a:p>
                </p:txBody>
              </p:sp>
              <p:sp>
                <p:nvSpPr>
                  <p:cNvPr id="212" name="Oval 211">
                    <a:extLst>
                      <a:ext uri="{FF2B5EF4-FFF2-40B4-BE49-F238E27FC236}">
                        <a16:creationId xmlns:a16="http://schemas.microsoft.com/office/drawing/2014/main" id="{1117250E-AB6B-41B6-9F91-9883AF4A55F8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A2E056E5-2992-4E7B-B70F-DE3181DCDAF8}"/>
                    </a:ext>
                  </a:extLst>
                </p:cNvPr>
                <p:cNvGrpSpPr/>
                <p:nvPr/>
              </p:nvGrpSpPr>
              <p:grpSpPr>
                <a:xfrm>
                  <a:off x="12055326" y="6155124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214" name="Oval 213">
                    <a:extLst>
                      <a:ext uri="{FF2B5EF4-FFF2-40B4-BE49-F238E27FC236}">
                        <a16:creationId xmlns:a16="http://schemas.microsoft.com/office/drawing/2014/main" id="{F6847704-592B-4A95-BA0D-A469D27C20E1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215" name="Oval 214">
                    <a:extLst>
                      <a:ext uri="{FF2B5EF4-FFF2-40B4-BE49-F238E27FC236}">
                        <a16:creationId xmlns:a16="http://schemas.microsoft.com/office/drawing/2014/main" id="{B58EE4B8-E853-42D5-A5CD-A749AFE2771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</p:grpSp>
          <p:sp>
            <p:nvSpPr>
              <p:cNvPr id="437" name="TextBox 436">
                <a:extLst>
                  <a:ext uri="{FF2B5EF4-FFF2-40B4-BE49-F238E27FC236}">
                    <a16:creationId xmlns:a16="http://schemas.microsoft.com/office/drawing/2014/main" id="{55EC1C82-F128-403E-A18D-68219C1EF6B3}"/>
                  </a:ext>
                </a:extLst>
              </p:cNvPr>
              <p:cNvSpPr txBox="1"/>
              <p:nvPr/>
            </p:nvSpPr>
            <p:spPr>
              <a:xfrm>
                <a:off x="10855812" y="4326749"/>
                <a:ext cx="2923856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200" dirty="0"/>
                  <a:t>Capabilities</a:t>
                </a:r>
              </a:p>
            </p:txBody>
          </p:sp>
          <p:sp>
            <p:nvSpPr>
              <p:cNvPr id="309" name="Rectangle: Rounded Corners 308">
                <a:extLst>
                  <a:ext uri="{FF2B5EF4-FFF2-40B4-BE49-F238E27FC236}">
                    <a16:creationId xmlns:a16="http://schemas.microsoft.com/office/drawing/2014/main" id="{E0D7ED23-DD98-47B1-9545-C92DBA69B627}"/>
                  </a:ext>
                </a:extLst>
              </p:cNvPr>
              <p:cNvSpPr/>
              <p:nvPr/>
            </p:nvSpPr>
            <p:spPr>
              <a:xfrm>
                <a:off x="7522060" y="1750478"/>
                <a:ext cx="2927920" cy="4728645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Idea</a:t>
                </a:r>
              </a:p>
            </p:txBody>
          </p:sp>
          <p:sp>
            <p:nvSpPr>
              <p:cNvPr id="310" name="TextBox 309">
                <a:extLst>
                  <a:ext uri="{FF2B5EF4-FFF2-40B4-BE49-F238E27FC236}">
                    <a16:creationId xmlns:a16="http://schemas.microsoft.com/office/drawing/2014/main" id="{385423E6-D19E-407D-B131-5C004C391205}"/>
                  </a:ext>
                </a:extLst>
              </p:cNvPr>
              <p:cNvSpPr txBox="1"/>
              <p:nvPr/>
            </p:nvSpPr>
            <p:spPr>
              <a:xfrm>
                <a:off x="7532846" y="4775231"/>
                <a:ext cx="2888813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GT Walsheim Pro Light" panose="00000400000000000000" pitchFamily="50" charset="0"/>
                  </a:rPr>
                  <a:t>Signals</a:t>
                </a:r>
              </a:p>
            </p:txBody>
          </p:sp>
          <p:sp>
            <p:nvSpPr>
              <p:cNvPr id="311" name="TextBox 310">
                <a:extLst>
                  <a:ext uri="{FF2B5EF4-FFF2-40B4-BE49-F238E27FC236}">
                    <a16:creationId xmlns:a16="http://schemas.microsoft.com/office/drawing/2014/main" id="{E456EAC1-C132-4F74-BD34-1E7E586FC835}"/>
                  </a:ext>
                </a:extLst>
              </p:cNvPr>
              <p:cNvSpPr txBox="1"/>
              <p:nvPr/>
            </p:nvSpPr>
            <p:spPr>
              <a:xfrm>
                <a:off x="7532846" y="2003882"/>
                <a:ext cx="2859801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GT Walsheim Pro Light" panose="00000400000000000000" pitchFamily="50" charset="0"/>
                  </a:rPr>
                  <a:t>Goals</a:t>
                </a:r>
              </a:p>
            </p:txBody>
          </p:sp>
          <p:sp>
            <p:nvSpPr>
              <p:cNvPr id="312" name="TextBox 311">
                <a:extLst>
                  <a:ext uri="{FF2B5EF4-FFF2-40B4-BE49-F238E27FC236}">
                    <a16:creationId xmlns:a16="http://schemas.microsoft.com/office/drawing/2014/main" id="{391D5B03-9CD3-4AC0-BEBB-D5A656596AA9}"/>
                  </a:ext>
                </a:extLst>
              </p:cNvPr>
              <p:cNvSpPr txBox="1"/>
              <p:nvPr/>
            </p:nvSpPr>
            <p:spPr>
              <a:xfrm>
                <a:off x="7535445" y="3234345"/>
                <a:ext cx="2923856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200" dirty="0"/>
                  <a:t>Client disruptors</a:t>
                </a:r>
              </a:p>
            </p:txBody>
          </p: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E15575A9-9D52-469B-982E-9A7D464E8057}"/>
                  </a:ext>
                </a:extLst>
              </p:cNvPr>
              <p:cNvGrpSpPr/>
              <p:nvPr/>
            </p:nvGrpSpPr>
            <p:grpSpPr>
              <a:xfrm>
                <a:off x="7797994" y="3615143"/>
                <a:ext cx="368787" cy="368787"/>
                <a:chOff x="3099701" y="4670479"/>
                <a:chExt cx="473721" cy="473721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8DB45D9B-829E-44C2-ABB3-8302AEBEE63B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EB37DE3F-EED8-4F8B-A493-66944E9E0448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22" name="Group 321">
                <a:extLst>
                  <a:ext uri="{FF2B5EF4-FFF2-40B4-BE49-F238E27FC236}">
                    <a16:creationId xmlns:a16="http://schemas.microsoft.com/office/drawing/2014/main" id="{281AF297-3A02-43BE-9A3D-42E074ABA08D}"/>
                  </a:ext>
                </a:extLst>
              </p:cNvPr>
              <p:cNvGrpSpPr/>
              <p:nvPr/>
            </p:nvGrpSpPr>
            <p:grpSpPr>
              <a:xfrm>
                <a:off x="8695736" y="4009028"/>
                <a:ext cx="368785" cy="368785"/>
                <a:chOff x="1388136" y="5679237"/>
                <a:chExt cx="473729" cy="473729"/>
              </a:xfrm>
            </p:grpSpPr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1F0F5F2A-0D0D-4A8D-BAF6-932ED82D6544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199D8137-9A9C-435C-AC99-28C675303579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929DFAA3-6D4E-431F-87EA-61A257720AF1}"/>
                  </a:ext>
                </a:extLst>
              </p:cNvPr>
              <p:cNvGrpSpPr/>
              <p:nvPr/>
            </p:nvGrpSpPr>
            <p:grpSpPr>
              <a:xfrm>
                <a:off x="9505774" y="3615143"/>
                <a:ext cx="368787" cy="368787"/>
                <a:chOff x="3099701" y="4670479"/>
                <a:chExt cx="473721" cy="473721"/>
              </a:xfrm>
            </p:grpSpPr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CD9FCEFC-F47B-48F0-BB1C-8B845A9DA8D1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dirty="0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ACCF87C7-685C-4AEA-81B6-08AB374DA6F5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24" name="Group 323">
                <a:extLst>
                  <a:ext uri="{FF2B5EF4-FFF2-40B4-BE49-F238E27FC236}">
                    <a16:creationId xmlns:a16="http://schemas.microsoft.com/office/drawing/2014/main" id="{98D883AB-BFD2-4224-B4C5-5002B1555569}"/>
                  </a:ext>
                </a:extLst>
              </p:cNvPr>
              <p:cNvGrpSpPr/>
              <p:nvPr/>
            </p:nvGrpSpPr>
            <p:grpSpPr>
              <a:xfrm>
                <a:off x="8091806" y="2365254"/>
                <a:ext cx="360166" cy="360166"/>
                <a:chOff x="3099701" y="4670479"/>
                <a:chExt cx="473721" cy="473721"/>
              </a:xfrm>
            </p:grpSpPr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0BF7301D-E4EF-4077-8B68-15760D69096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95080AE7-814A-4BFC-BAC6-A0B077DC94D9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D6FB6B6D-C284-4EE1-8591-125B0945AAD5}"/>
                  </a:ext>
                </a:extLst>
              </p:cNvPr>
              <p:cNvGrpSpPr/>
              <p:nvPr/>
            </p:nvGrpSpPr>
            <p:grpSpPr>
              <a:xfrm>
                <a:off x="9767331" y="2365254"/>
                <a:ext cx="360166" cy="360166"/>
                <a:chOff x="3099701" y="4670479"/>
                <a:chExt cx="473721" cy="473721"/>
              </a:xfrm>
            </p:grpSpPr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40125D05-F02F-437E-A4EC-0683FD89A418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687FC668-E26D-4653-B6C4-9E558AAD19C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23C3AC41-5242-47E7-978B-6D173EE146A4}"/>
                  </a:ext>
                </a:extLst>
              </p:cNvPr>
              <p:cNvGrpSpPr/>
              <p:nvPr/>
            </p:nvGrpSpPr>
            <p:grpSpPr>
              <a:xfrm>
                <a:off x="8521173" y="5167953"/>
                <a:ext cx="1458606" cy="365709"/>
                <a:chOff x="3626892" y="5193688"/>
                <a:chExt cx="1656305" cy="415277"/>
              </a:xfrm>
            </p:grpSpPr>
            <p:grpSp>
              <p:nvGrpSpPr>
                <p:cNvPr id="315" name="Group 314">
                  <a:extLst>
                    <a:ext uri="{FF2B5EF4-FFF2-40B4-BE49-F238E27FC236}">
                      <a16:creationId xmlns:a16="http://schemas.microsoft.com/office/drawing/2014/main" id="{41F2B02B-6E56-4BB2-80A3-F60D30B296CB}"/>
                    </a:ext>
                  </a:extLst>
                </p:cNvPr>
                <p:cNvGrpSpPr/>
                <p:nvPr/>
              </p:nvGrpSpPr>
              <p:grpSpPr>
                <a:xfrm>
                  <a:off x="3626892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ACAECC74-56CA-40A1-A27B-93AD69F5A3E3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320" name="Oval 319">
                    <a:extLst>
                      <a:ext uri="{FF2B5EF4-FFF2-40B4-BE49-F238E27FC236}">
                        <a16:creationId xmlns:a16="http://schemas.microsoft.com/office/drawing/2014/main" id="{84A2AD05-D383-40E7-A161-4356A63ABEB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25623921-A0C7-4686-9037-6FF0E1D4B5A0}"/>
                    </a:ext>
                  </a:extLst>
                </p:cNvPr>
                <p:cNvGrpSpPr/>
                <p:nvPr/>
              </p:nvGrpSpPr>
              <p:grpSpPr>
                <a:xfrm>
                  <a:off x="4867920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F679889A-D41E-49CA-AC5A-A65B94CC9713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3AE3350B-CDDE-4954-8B83-18142DA979DF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</p:grpSp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615CA83A-6536-478B-81EE-40DB94650558}"/>
                  </a:ext>
                </a:extLst>
              </p:cNvPr>
              <p:cNvGrpSpPr/>
              <p:nvPr/>
            </p:nvGrpSpPr>
            <p:grpSpPr>
              <a:xfrm>
                <a:off x="11099875" y="2375365"/>
                <a:ext cx="360166" cy="360166"/>
                <a:chOff x="3099701" y="4670479"/>
                <a:chExt cx="473721" cy="473721"/>
              </a:xfrm>
            </p:grpSpPr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55F75F5D-C6C3-4E5D-AF60-E97B6635A7A4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49A23E6E-9E5B-4C47-8B1C-68B168423A2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49741AEE-E81E-44FF-A05A-2187F7737777}"/>
                  </a:ext>
                </a:extLst>
              </p:cNvPr>
              <p:cNvGrpSpPr/>
              <p:nvPr/>
            </p:nvGrpSpPr>
            <p:grpSpPr>
              <a:xfrm>
                <a:off x="11764098" y="2375365"/>
                <a:ext cx="360166" cy="360166"/>
                <a:chOff x="3099701" y="4670479"/>
                <a:chExt cx="473721" cy="473721"/>
              </a:xfrm>
            </p:grpSpPr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4796784F-3699-45B9-93B2-9E670941A9AE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84C3D658-AEB9-4914-A13A-B55E014C63FF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DD46B9E5-71B0-4543-AE82-251DEA615EFE}"/>
                  </a:ext>
                </a:extLst>
              </p:cNvPr>
              <p:cNvGrpSpPr/>
              <p:nvPr/>
            </p:nvGrpSpPr>
            <p:grpSpPr>
              <a:xfrm>
                <a:off x="12428321" y="2371055"/>
                <a:ext cx="368787" cy="368787"/>
                <a:chOff x="3099701" y="4670479"/>
                <a:chExt cx="473721" cy="473721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AC644DD2-2DD9-4D71-8542-E17A08181D9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8CC39229-DF47-489A-8970-5877D6B7149C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5AC683FE-4F10-42BA-B0A0-127B08F50665}"/>
                  </a:ext>
                </a:extLst>
              </p:cNvPr>
              <p:cNvGrpSpPr/>
              <p:nvPr/>
            </p:nvGrpSpPr>
            <p:grpSpPr>
              <a:xfrm>
                <a:off x="13101165" y="2371055"/>
                <a:ext cx="368787" cy="368787"/>
                <a:chOff x="3099701" y="4670479"/>
                <a:chExt cx="473721" cy="473721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B371E795-0D99-46EA-955D-C6342567A2D8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B85DD241-3D4B-4C13-A899-5F47DDEAF154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12A82DAA-B6FE-45E4-A88E-0BD4D87DCCCE}"/>
                  </a:ext>
                </a:extLst>
              </p:cNvPr>
              <p:cNvGrpSpPr/>
              <p:nvPr/>
            </p:nvGrpSpPr>
            <p:grpSpPr>
              <a:xfrm>
                <a:off x="11369479" y="2853754"/>
                <a:ext cx="368785" cy="368785"/>
                <a:chOff x="1388136" y="5679237"/>
                <a:chExt cx="473729" cy="473729"/>
              </a:xfrm>
            </p:grpSpPr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90567B1E-48A0-4478-8633-DF3CF08D4893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499EF4D7-2582-4112-8633-326980DED4AD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5A938440-FD13-445F-89AB-A42DBF8E4D06}"/>
                  </a:ext>
                </a:extLst>
              </p:cNvPr>
              <p:cNvGrpSpPr/>
              <p:nvPr/>
            </p:nvGrpSpPr>
            <p:grpSpPr>
              <a:xfrm>
                <a:off x="12061248" y="2855292"/>
                <a:ext cx="365709" cy="365709"/>
                <a:chOff x="3099701" y="4670479"/>
                <a:chExt cx="473721" cy="473721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00F76DF7-7C0F-41EB-ABED-F1D2B9D963DF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C0A2A099-4019-46F3-8BFD-1B6D1124E50E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F99D1039-C32B-4130-A1CF-D551ECDEB35A}"/>
                  </a:ext>
                </a:extLst>
              </p:cNvPr>
              <p:cNvGrpSpPr/>
              <p:nvPr/>
            </p:nvGrpSpPr>
            <p:grpSpPr>
              <a:xfrm>
                <a:off x="12749940" y="2855292"/>
                <a:ext cx="365708" cy="365709"/>
                <a:chOff x="3099698" y="4670478"/>
                <a:chExt cx="473720" cy="473721"/>
              </a:xfrm>
            </p:grpSpPr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FC57F748-2FE6-41B7-8736-03AAF9C49CFA}"/>
                    </a:ext>
                  </a:extLst>
                </p:cNvPr>
                <p:cNvSpPr/>
                <p:nvPr/>
              </p:nvSpPr>
              <p:spPr>
                <a:xfrm>
                  <a:off x="3099698" y="4670478"/>
                  <a:ext cx="473720" cy="473721"/>
                </a:xfrm>
                <a:prstGeom prst="ellipse">
                  <a:avLst/>
                </a:prstGeom>
                <a:solidFill>
                  <a:schemeClr val="accent4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F06990BB-4399-4EE9-8165-B1C5E33A40E3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</p:grpSp>
        <p:grpSp>
          <p:nvGrpSpPr>
            <p:cNvPr id="575" name="Group 574">
              <a:extLst>
                <a:ext uri="{FF2B5EF4-FFF2-40B4-BE49-F238E27FC236}">
                  <a16:creationId xmlns:a16="http://schemas.microsoft.com/office/drawing/2014/main" id="{90CD2908-9E40-47B8-BC2C-E8E783E537B4}"/>
                </a:ext>
              </a:extLst>
            </p:cNvPr>
            <p:cNvGrpSpPr/>
            <p:nvPr/>
          </p:nvGrpSpPr>
          <p:grpSpPr>
            <a:xfrm>
              <a:off x="4044407" y="1383176"/>
              <a:ext cx="2933572" cy="5463249"/>
              <a:chOff x="4185994" y="1466832"/>
              <a:chExt cx="2933572" cy="5463249"/>
            </a:xfrm>
          </p:grpSpPr>
          <p:sp>
            <p:nvSpPr>
              <p:cNvPr id="604" name="Rectangle: Rounded Corners 603">
                <a:extLst>
                  <a:ext uri="{FF2B5EF4-FFF2-40B4-BE49-F238E27FC236}">
                    <a16:creationId xmlns:a16="http://schemas.microsoft.com/office/drawing/2014/main" id="{9C5BB8A3-6850-4D4E-BEF0-BB31440A1131}"/>
                  </a:ext>
                </a:extLst>
              </p:cNvPr>
              <p:cNvSpPr/>
              <p:nvPr/>
            </p:nvSpPr>
            <p:spPr>
              <a:xfrm>
                <a:off x="4191646" y="1466832"/>
                <a:ext cx="2927920" cy="5463249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Client Digital Blueprint </a:t>
                </a:r>
              </a:p>
            </p:txBody>
          </p:sp>
          <p:grpSp>
            <p:nvGrpSpPr>
              <p:cNvPr id="605" name="Group 604">
                <a:extLst>
                  <a:ext uri="{FF2B5EF4-FFF2-40B4-BE49-F238E27FC236}">
                    <a16:creationId xmlns:a16="http://schemas.microsoft.com/office/drawing/2014/main" id="{D4942DFE-EB58-40DB-A03E-9C0A6B7D8823}"/>
                  </a:ext>
                </a:extLst>
              </p:cNvPr>
              <p:cNvGrpSpPr/>
              <p:nvPr/>
            </p:nvGrpSpPr>
            <p:grpSpPr>
              <a:xfrm>
                <a:off x="5239730" y="3571546"/>
                <a:ext cx="368785" cy="368785"/>
                <a:chOff x="1388136" y="5679237"/>
                <a:chExt cx="473729" cy="473729"/>
              </a:xfrm>
            </p:grpSpPr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01D220D7-1432-4EE8-B9D9-3997356A53CB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24D1C00D-15B8-4A37-B79E-FC47B847DDEC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06" name="Group 605">
                <a:extLst>
                  <a:ext uri="{FF2B5EF4-FFF2-40B4-BE49-F238E27FC236}">
                    <a16:creationId xmlns:a16="http://schemas.microsoft.com/office/drawing/2014/main" id="{023AA22D-E74B-4604-BF06-9E41BD14212E}"/>
                  </a:ext>
                </a:extLst>
              </p:cNvPr>
              <p:cNvGrpSpPr/>
              <p:nvPr/>
            </p:nvGrpSpPr>
            <p:grpSpPr>
              <a:xfrm>
                <a:off x="4982776" y="3965429"/>
                <a:ext cx="368787" cy="368787"/>
                <a:chOff x="3099701" y="4670479"/>
                <a:chExt cx="473721" cy="473721"/>
              </a:xfrm>
            </p:grpSpPr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F7F77170-951A-465B-9A4F-6452C8732B96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E2CDD223-5E08-4D49-B712-717433C7075B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905B9F05-A04C-4FFD-9E32-719DD8EDECD8}"/>
                  </a:ext>
                </a:extLst>
              </p:cNvPr>
              <p:cNvGrpSpPr/>
              <p:nvPr/>
            </p:nvGrpSpPr>
            <p:grpSpPr>
              <a:xfrm>
                <a:off x="5821714" y="3571546"/>
                <a:ext cx="368785" cy="368785"/>
                <a:chOff x="1388136" y="5679237"/>
                <a:chExt cx="473729" cy="473729"/>
              </a:xfrm>
            </p:grpSpPr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4036A720-9722-4D30-BAD3-645D9F65D844}"/>
                    </a:ext>
                  </a:extLst>
                </p:cNvPr>
                <p:cNvSpPr/>
                <p:nvPr/>
              </p:nvSpPr>
              <p:spPr>
                <a:xfrm>
                  <a:off x="1388136" y="5679237"/>
                  <a:ext cx="473729" cy="473729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41FBD06B-FEFB-4670-A3F7-79F53353700B}"/>
                    </a:ext>
                  </a:extLst>
                </p:cNvPr>
                <p:cNvSpPr/>
                <p:nvPr/>
              </p:nvSpPr>
              <p:spPr>
                <a:xfrm>
                  <a:off x="1464324" y="5788913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08" name="Group 607">
                <a:extLst>
                  <a:ext uri="{FF2B5EF4-FFF2-40B4-BE49-F238E27FC236}">
                    <a16:creationId xmlns:a16="http://schemas.microsoft.com/office/drawing/2014/main" id="{4D691860-C04C-461C-A5C2-B8D7547E6F15}"/>
                  </a:ext>
                </a:extLst>
              </p:cNvPr>
              <p:cNvGrpSpPr/>
              <p:nvPr/>
            </p:nvGrpSpPr>
            <p:grpSpPr>
              <a:xfrm>
                <a:off x="6138793" y="3965429"/>
                <a:ext cx="368787" cy="368787"/>
                <a:chOff x="3099701" y="4670479"/>
                <a:chExt cx="473721" cy="473721"/>
              </a:xfrm>
            </p:grpSpPr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C4847320-B7CA-44B1-831F-1CA8E199DF37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1E3F541F-7F5B-4628-8185-7941389A0C94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09" name="Group 608">
                <a:extLst>
                  <a:ext uri="{FF2B5EF4-FFF2-40B4-BE49-F238E27FC236}">
                    <a16:creationId xmlns:a16="http://schemas.microsoft.com/office/drawing/2014/main" id="{BAC27585-6834-403C-8964-19659C9E4733}"/>
                  </a:ext>
                </a:extLst>
              </p:cNvPr>
              <p:cNvGrpSpPr/>
              <p:nvPr/>
            </p:nvGrpSpPr>
            <p:grpSpPr>
              <a:xfrm>
                <a:off x="4659380" y="5124355"/>
                <a:ext cx="2005055" cy="365709"/>
                <a:chOff x="3006378" y="5193688"/>
                <a:chExt cx="2276819" cy="415277"/>
              </a:xfrm>
            </p:grpSpPr>
            <p:grpSp>
              <p:nvGrpSpPr>
                <p:cNvPr id="638" name="Group 637">
                  <a:extLst>
                    <a:ext uri="{FF2B5EF4-FFF2-40B4-BE49-F238E27FC236}">
                      <a16:creationId xmlns:a16="http://schemas.microsoft.com/office/drawing/2014/main" id="{45BC52E4-4889-48D9-AD2D-D39CA33439A5}"/>
                    </a:ext>
                  </a:extLst>
                </p:cNvPr>
                <p:cNvGrpSpPr/>
                <p:nvPr/>
              </p:nvGrpSpPr>
              <p:grpSpPr>
                <a:xfrm>
                  <a:off x="3006378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48" name="Oval 647">
                    <a:extLst>
                      <a:ext uri="{FF2B5EF4-FFF2-40B4-BE49-F238E27FC236}">
                        <a16:creationId xmlns:a16="http://schemas.microsoft.com/office/drawing/2014/main" id="{AA389B17-985A-4A1A-AB68-01CBDD7CB9A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49" name="Oval 648">
                    <a:extLst>
                      <a:ext uri="{FF2B5EF4-FFF2-40B4-BE49-F238E27FC236}">
                        <a16:creationId xmlns:a16="http://schemas.microsoft.com/office/drawing/2014/main" id="{E74A6CB5-990B-4B9D-9FDA-3EA1B8D18DFC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39" name="Group 638">
                  <a:extLst>
                    <a:ext uri="{FF2B5EF4-FFF2-40B4-BE49-F238E27FC236}">
                      <a16:creationId xmlns:a16="http://schemas.microsoft.com/office/drawing/2014/main" id="{F1A64544-F522-445A-8A95-055CC8106166}"/>
                    </a:ext>
                  </a:extLst>
                </p:cNvPr>
                <p:cNvGrpSpPr/>
                <p:nvPr/>
              </p:nvGrpSpPr>
              <p:grpSpPr>
                <a:xfrm>
                  <a:off x="3626892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46" name="Oval 645">
                    <a:extLst>
                      <a:ext uri="{FF2B5EF4-FFF2-40B4-BE49-F238E27FC236}">
                        <a16:creationId xmlns:a16="http://schemas.microsoft.com/office/drawing/2014/main" id="{A8F8681B-001E-4FAB-8B3D-4DDB51CDD25E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47" name="Oval 646">
                    <a:extLst>
                      <a:ext uri="{FF2B5EF4-FFF2-40B4-BE49-F238E27FC236}">
                        <a16:creationId xmlns:a16="http://schemas.microsoft.com/office/drawing/2014/main" id="{1D1E8A24-D1A6-499D-AA66-775B6AFAB00B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40" name="Group 639">
                  <a:extLst>
                    <a:ext uri="{FF2B5EF4-FFF2-40B4-BE49-F238E27FC236}">
                      <a16:creationId xmlns:a16="http://schemas.microsoft.com/office/drawing/2014/main" id="{81D6D3CE-8612-4B9F-A772-122ECCBD038E}"/>
                    </a:ext>
                  </a:extLst>
                </p:cNvPr>
                <p:cNvGrpSpPr/>
                <p:nvPr/>
              </p:nvGrpSpPr>
              <p:grpSpPr>
                <a:xfrm>
                  <a:off x="4247406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44" name="Oval 643">
                    <a:extLst>
                      <a:ext uri="{FF2B5EF4-FFF2-40B4-BE49-F238E27FC236}">
                        <a16:creationId xmlns:a16="http://schemas.microsoft.com/office/drawing/2014/main" id="{A02617F1-87AB-49AE-ABF3-89AF4E5A7526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45" name="Oval 644">
                    <a:extLst>
                      <a:ext uri="{FF2B5EF4-FFF2-40B4-BE49-F238E27FC236}">
                        <a16:creationId xmlns:a16="http://schemas.microsoft.com/office/drawing/2014/main" id="{A1FCD834-46B7-4541-A029-1D59F7F3172D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41" name="Group 640">
                  <a:extLst>
                    <a:ext uri="{FF2B5EF4-FFF2-40B4-BE49-F238E27FC236}">
                      <a16:creationId xmlns:a16="http://schemas.microsoft.com/office/drawing/2014/main" id="{2DE73A73-DAE0-4443-940D-82213D3B9AB7}"/>
                    </a:ext>
                  </a:extLst>
                </p:cNvPr>
                <p:cNvGrpSpPr/>
                <p:nvPr/>
              </p:nvGrpSpPr>
              <p:grpSpPr>
                <a:xfrm>
                  <a:off x="4867920" y="5193688"/>
                  <a:ext cx="415277" cy="415277"/>
                  <a:chOff x="3099701" y="4670479"/>
                  <a:chExt cx="473721" cy="473721"/>
                </a:xfrm>
              </p:grpSpPr>
              <p:sp>
                <p:nvSpPr>
                  <p:cNvPr id="642" name="Oval 641">
                    <a:extLst>
                      <a:ext uri="{FF2B5EF4-FFF2-40B4-BE49-F238E27FC236}">
                        <a16:creationId xmlns:a16="http://schemas.microsoft.com/office/drawing/2014/main" id="{91B1C1B5-63FD-44DE-821D-DC170F1F859C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43" name="Oval 642">
                    <a:extLst>
                      <a:ext uri="{FF2B5EF4-FFF2-40B4-BE49-F238E27FC236}">
                        <a16:creationId xmlns:a16="http://schemas.microsoft.com/office/drawing/2014/main" id="{418B9FA4-9D30-4888-B9D6-870BA4CC22C8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</p:grpSp>
          <p:grpSp>
            <p:nvGrpSpPr>
              <p:cNvPr id="610" name="Group 609">
                <a:extLst>
                  <a:ext uri="{FF2B5EF4-FFF2-40B4-BE49-F238E27FC236}">
                    <a16:creationId xmlns:a16="http://schemas.microsoft.com/office/drawing/2014/main" id="{12B0164C-E678-45A5-A236-6791EDCF8873}"/>
                  </a:ext>
                </a:extLst>
              </p:cNvPr>
              <p:cNvGrpSpPr/>
              <p:nvPr/>
            </p:nvGrpSpPr>
            <p:grpSpPr>
              <a:xfrm>
                <a:off x="4398348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C1B4110E-EDEF-4401-B825-EB5C2DEBC0AA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37" name="Oval 636">
                  <a:extLst>
                    <a:ext uri="{FF2B5EF4-FFF2-40B4-BE49-F238E27FC236}">
                      <a16:creationId xmlns:a16="http://schemas.microsoft.com/office/drawing/2014/main" id="{BB89613B-906C-474A-975D-81246729EC2F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11" name="Group 610">
                <a:extLst>
                  <a:ext uri="{FF2B5EF4-FFF2-40B4-BE49-F238E27FC236}">
                    <a16:creationId xmlns:a16="http://schemas.microsoft.com/office/drawing/2014/main" id="{03BF1032-C8F6-4881-B955-94E220A1BEE9}"/>
                  </a:ext>
                </a:extLst>
              </p:cNvPr>
              <p:cNvGrpSpPr/>
              <p:nvPr/>
            </p:nvGrpSpPr>
            <p:grpSpPr>
              <a:xfrm>
                <a:off x="5515364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634" name="Oval 633">
                  <a:extLst>
                    <a:ext uri="{FF2B5EF4-FFF2-40B4-BE49-F238E27FC236}">
                      <a16:creationId xmlns:a16="http://schemas.microsoft.com/office/drawing/2014/main" id="{F2BEE590-AD07-4147-88C9-A778E83CE152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530BE0CA-14CA-42D2-8BBD-689C7AF59710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12" name="Group 611">
                <a:extLst>
                  <a:ext uri="{FF2B5EF4-FFF2-40B4-BE49-F238E27FC236}">
                    <a16:creationId xmlns:a16="http://schemas.microsoft.com/office/drawing/2014/main" id="{04CCB1A4-3D72-4C31-9AF2-AB1F25A53CAF}"/>
                  </a:ext>
                </a:extLst>
              </p:cNvPr>
              <p:cNvGrpSpPr/>
              <p:nvPr/>
            </p:nvGrpSpPr>
            <p:grpSpPr>
              <a:xfrm>
                <a:off x="6073872" y="2328328"/>
                <a:ext cx="360166" cy="360166"/>
                <a:chOff x="3099701" y="4670479"/>
                <a:chExt cx="473721" cy="473721"/>
              </a:xfrm>
            </p:grpSpPr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A4E3CE2B-7015-42D4-A09F-468855C0B568}"/>
                    </a:ext>
                  </a:extLst>
                </p:cNvPr>
                <p:cNvSpPr/>
                <p:nvPr/>
              </p:nvSpPr>
              <p:spPr>
                <a:xfrm>
                  <a:off x="3099701" y="4670479"/>
                  <a:ext cx="473721" cy="47372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58391976-353D-417B-A310-9214FE2045FE}"/>
                    </a:ext>
                  </a:extLst>
                </p:cNvPr>
                <p:cNvSpPr/>
                <p:nvPr/>
              </p:nvSpPr>
              <p:spPr>
                <a:xfrm>
                  <a:off x="3181435" y="4742284"/>
                  <a:ext cx="54769" cy="547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/>
                </a:p>
              </p:txBody>
            </p:sp>
          </p:grpSp>
          <p:grpSp>
            <p:nvGrpSpPr>
              <p:cNvPr id="613" name="Group 612">
                <a:extLst>
                  <a:ext uri="{FF2B5EF4-FFF2-40B4-BE49-F238E27FC236}">
                    <a16:creationId xmlns:a16="http://schemas.microsoft.com/office/drawing/2014/main" id="{44938E43-AA7B-4FAC-A704-BFA7B88EE561}"/>
                  </a:ext>
                </a:extLst>
              </p:cNvPr>
              <p:cNvGrpSpPr/>
              <p:nvPr/>
            </p:nvGrpSpPr>
            <p:grpSpPr>
              <a:xfrm>
                <a:off x="4663044" y="2328328"/>
                <a:ext cx="2329503" cy="2005887"/>
                <a:chOff x="4663044" y="2328328"/>
                <a:chExt cx="2329503" cy="2005887"/>
              </a:xfrm>
            </p:grpSpPr>
            <p:grpSp>
              <p:nvGrpSpPr>
                <p:cNvPr id="617" name="Group 616">
                  <a:extLst>
                    <a:ext uri="{FF2B5EF4-FFF2-40B4-BE49-F238E27FC236}">
                      <a16:creationId xmlns:a16="http://schemas.microsoft.com/office/drawing/2014/main" id="{5FFA121A-AE14-494E-96AB-9DECDC43E6EF}"/>
                    </a:ext>
                  </a:extLst>
                </p:cNvPr>
                <p:cNvGrpSpPr/>
                <p:nvPr/>
              </p:nvGrpSpPr>
              <p:grpSpPr>
                <a:xfrm>
                  <a:off x="466304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630" name="Oval 629">
                    <a:extLst>
                      <a:ext uri="{FF2B5EF4-FFF2-40B4-BE49-F238E27FC236}">
                        <a16:creationId xmlns:a16="http://schemas.microsoft.com/office/drawing/2014/main" id="{840B3EE3-4338-41E6-8A1B-87B0FAD007D7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31" name="Oval 630">
                    <a:extLst>
                      <a:ext uri="{FF2B5EF4-FFF2-40B4-BE49-F238E27FC236}">
                        <a16:creationId xmlns:a16="http://schemas.microsoft.com/office/drawing/2014/main" id="{25ABDD20-A76B-4537-9C01-A83C7C726577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18" name="Group 617">
                  <a:extLst>
                    <a:ext uri="{FF2B5EF4-FFF2-40B4-BE49-F238E27FC236}">
                      <a16:creationId xmlns:a16="http://schemas.microsoft.com/office/drawing/2014/main" id="{AB3E0676-589C-49A2-918B-54E0615EF089}"/>
                    </a:ext>
                  </a:extLst>
                </p:cNvPr>
                <p:cNvGrpSpPr/>
                <p:nvPr/>
              </p:nvGrpSpPr>
              <p:grpSpPr>
                <a:xfrm>
                  <a:off x="5560786" y="3965430"/>
                  <a:ext cx="368785" cy="368785"/>
                  <a:chOff x="1388136" y="5679237"/>
                  <a:chExt cx="473729" cy="473729"/>
                </a:xfrm>
              </p:grpSpPr>
              <p:sp>
                <p:nvSpPr>
                  <p:cNvPr id="628" name="Oval 627">
                    <a:extLst>
                      <a:ext uri="{FF2B5EF4-FFF2-40B4-BE49-F238E27FC236}">
                        <a16:creationId xmlns:a16="http://schemas.microsoft.com/office/drawing/2014/main" id="{5BDA03E9-DEFF-4C66-872D-F1D42E15E7F8}"/>
                      </a:ext>
                    </a:extLst>
                  </p:cNvPr>
                  <p:cNvSpPr/>
                  <p:nvPr/>
                </p:nvSpPr>
                <p:spPr>
                  <a:xfrm>
                    <a:off x="1388136" y="5679237"/>
                    <a:ext cx="473729" cy="473729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29" name="Oval 628">
                    <a:extLst>
                      <a:ext uri="{FF2B5EF4-FFF2-40B4-BE49-F238E27FC236}">
                        <a16:creationId xmlns:a16="http://schemas.microsoft.com/office/drawing/2014/main" id="{AACE8BC9-8565-491F-8D64-86C08DB2FC3D}"/>
                      </a:ext>
                    </a:extLst>
                  </p:cNvPr>
                  <p:cNvSpPr/>
                  <p:nvPr/>
                </p:nvSpPr>
                <p:spPr>
                  <a:xfrm>
                    <a:off x="1464324" y="5788913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19" name="Group 618">
                  <a:extLst>
                    <a:ext uri="{FF2B5EF4-FFF2-40B4-BE49-F238E27FC236}">
                      <a16:creationId xmlns:a16="http://schemas.microsoft.com/office/drawing/2014/main" id="{B6432C05-C5BA-4FAF-B2D0-8569EB6E347A}"/>
                    </a:ext>
                  </a:extLst>
                </p:cNvPr>
                <p:cNvGrpSpPr/>
                <p:nvPr/>
              </p:nvGrpSpPr>
              <p:grpSpPr>
                <a:xfrm>
                  <a:off x="6370824" y="3571545"/>
                  <a:ext cx="368787" cy="368787"/>
                  <a:chOff x="3099701" y="4670479"/>
                  <a:chExt cx="473721" cy="473721"/>
                </a:xfrm>
              </p:grpSpPr>
              <p:sp>
                <p:nvSpPr>
                  <p:cNvPr id="626" name="Oval 625">
                    <a:extLst>
                      <a:ext uri="{FF2B5EF4-FFF2-40B4-BE49-F238E27FC236}">
                        <a16:creationId xmlns:a16="http://schemas.microsoft.com/office/drawing/2014/main" id="{2B5C886E-397B-427D-B339-231D740796DA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dirty="0"/>
                  </a:p>
                </p:txBody>
              </p:sp>
              <p:sp>
                <p:nvSpPr>
                  <p:cNvPr id="627" name="Oval 626">
                    <a:extLst>
                      <a:ext uri="{FF2B5EF4-FFF2-40B4-BE49-F238E27FC236}">
                        <a16:creationId xmlns:a16="http://schemas.microsoft.com/office/drawing/2014/main" id="{322C5235-E39D-4DAE-ADCA-ED62CFC1E510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20" name="Group 619">
                  <a:extLst>
                    <a:ext uri="{FF2B5EF4-FFF2-40B4-BE49-F238E27FC236}">
                      <a16:creationId xmlns:a16="http://schemas.microsoft.com/office/drawing/2014/main" id="{D0BBDBC7-9673-401F-ABF1-CA486AEE128F}"/>
                    </a:ext>
                  </a:extLst>
                </p:cNvPr>
                <p:cNvGrpSpPr/>
                <p:nvPr/>
              </p:nvGrpSpPr>
              <p:grpSpPr>
                <a:xfrm>
                  <a:off x="4956856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624" name="Oval 623">
                    <a:extLst>
                      <a:ext uri="{FF2B5EF4-FFF2-40B4-BE49-F238E27FC236}">
                        <a16:creationId xmlns:a16="http://schemas.microsoft.com/office/drawing/2014/main" id="{AF73C789-B64B-405B-A8A2-FB7111CFE0DB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25" name="Oval 624">
                    <a:extLst>
                      <a:ext uri="{FF2B5EF4-FFF2-40B4-BE49-F238E27FC236}">
                        <a16:creationId xmlns:a16="http://schemas.microsoft.com/office/drawing/2014/main" id="{06428DBB-216D-40C5-90A9-F4A6136BEB3E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  <p:grpSp>
              <p:nvGrpSpPr>
                <p:cNvPr id="621" name="Group 620">
                  <a:extLst>
                    <a:ext uri="{FF2B5EF4-FFF2-40B4-BE49-F238E27FC236}">
                      <a16:creationId xmlns:a16="http://schemas.microsoft.com/office/drawing/2014/main" id="{257DEE5A-036E-43CA-BFBB-EF71582BD6B2}"/>
                    </a:ext>
                  </a:extLst>
                </p:cNvPr>
                <p:cNvGrpSpPr/>
                <p:nvPr/>
              </p:nvGrpSpPr>
              <p:grpSpPr>
                <a:xfrm>
                  <a:off x="6632381" y="2328328"/>
                  <a:ext cx="360166" cy="360166"/>
                  <a:chOff x="3099701" y="4670479"/>
                  <a:chExt cx="473721" cy="473721"/>
                </a:xfrm>
              </p:grpSpPr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A2E8F5F7-E023-4763-92D4-4DE23A468FC1}"/>
                      </a:ext>
                    </a:extLst>
                  </p:cNvPr>
                  <p:cNvSpPr/>
                  <p:nvPr/>
                </p:nvSpPr>
                <p:spPr>
                  <a:xfrm>
                    <a:off x="3099701" y="4670479"/>
                    <a:ext cx="473721" cy="473721"/>
                  </a:xfrm>
                  <a:prstGeom prst="ellipse">
                    <a:avLst/>
                  </a:prstGeom>
                  <a:solidFill>
                    <a:srgbClr val="7030A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  <p:sp>
                <p:nvSpPr>
                  <p:cNvPr id="623" name="Oval 622">
                    <a:extLst>
                      <a:ext uri="{FF2B5EF4-FFF2-40B4-BE49-F238E27FC236}">
                        <a16:creationId xmlns:a16="http://schemas.microsoft.com/office/drawing/2014/main" id="{459C37DB-75DE-4D2E-AEF1-8671874154E8}"/>
                      </a:ext>
                    </a:extLst>
                  </p:cNvPr>
                  <p:cNvSpPr/>
                  <p:nvPr/>
                </p:nvSpPr>
                <p:spPr>
                  <a:xfrm>
                    <a:off x="3181435" y="4742284"/>
                    <a:ext cx="54769" cy="54769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/>
                  </a:p>
                </p:txBody>
              </p:sp>
            </p:grpSp>
          </p:grpSp>
          <p:sp>
            <p:nvSpPr>
              <p:cNvPr id="614" name="TextBox 613">
                <a:extLst>
                  <a:ext uri="{FF2B5EF4-FFF2-40B4-BE49-F238E27FC236}">
                    <a16:creationId xmlns:a16="http://schemas.microsoft.com/office/drawing/2014/main" id="{944E8C30-D608-49EA-B7B8-D1C1A7042234}"/>
                  </a:ext>
                </a:extLst>
              </p:cNvPr>
              <p:cNvSpPr txBox="1"/>
              <p:nvPr/>
            </p:nvSpPr>
            <p:spPr>
              <a:xfrm>
                <a:off x="4191646" y="4711428"/>
                <a:ext cx="2927920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GT Walsheim Pro Light" panose="00000400000000000000" pitchFamily="50" charset="0"/>
                  </a:rPr>
                  <a:t>Signals</a:t>
                </a:r>
              </a:p>
            </p:txBody>
          </p:sp>
          <p:sp>
            <p:nvSpPr>
              <p:cNvPr id="615" name="TextBox 614">
                <a:extLst>
                  <a:ext uri="{FF2B5EF4-FFF2-40B4-BE49-F238E27FC236}">
                    <a16:creationId xmlns:a16="http://schemas.microsoft.com/office/drawing/2014/main" id="{D128F053-D224-411A-A819-B9E26EEE0A96}"/>
                  </a:ext>
                </a:extLst>
              </p:cNvPr>
              <p:cNvSpPr txBox="1"/>
              <p:nvPr/>
            </p:nvSpPr>
            <p:spPr>
              <a:xfrm>
                <a:off x="4185994" y="3190747"/>
                <a:ext cx="2923856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200" dirty="0"/>
                  <a:t>Client disruptors</a:t>
                </a:r>
              </a:p>
            </p:txBody>
          </p:sp>
          <p:sp>
            <p:nvSpPr>
              <p:cNvPr id="616" name="TextBox 615">
                <a:extLst>
                  <a:ext uri="{FF2B5EF4-FFF2-40B4-BE49-F238E27FC236}">
                    <a16:creationId xmlns:a16="http://schemas.microsoft.com/office/drawing/2014/main" id="{E2597365-0705-4635-94EF-7AF55D4E6593}"/>
                  </a:ext>
                </a:extLst>
              </p:cNvPr>
              <p:cNvSpPr txBox="1"/>
              <p:nvPr/>
            </p:nvSpPr>
            <p:spPr>
              <a:xfrm>
                <a:off x="4195710" y="1937819"/>
                <a:ext cx="2923856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dirty="0">
                    <a:latin typeface="GT Walsheim Pro Light" panose="00000400000000000000" pitchFamily="50" charset="0"/>
                  </a:rPr>
                  <a:t>Goals</a:t>
                </a:r>
              </a:p>
            </p:txBody>
          </p:sp>
        </p:grpSp>
        <p:grpSp>
          <p:nvGrpSpPr>
            <p:cNvPr id="658" name="Group 657">
              <a:extLst>
                <a:ext uri="{FF2B5EF4-FFF2-40B4-BE49-F238E27FC236}">
                  <a16:creationId xmlns:a16="http://schemas.microsoft.com/office/drawing/2014/main" id="{1829BD5D-0AF1-4870-B5D1-3888D990A006}"/>
                </a:ext>
              </a:extLst>
            </p:cNvPr>
            <p:cNvGrpSpPr/>
            <p:nvPr/>
          </p:nvGrpSpPr>
          <p:grpSpPr>
            <a:xfrm>
              <a:off x="858795" y="821803"/>
              <a:ext cx="2930358" cy="6585995"/>
              <a:chOff x="858795" y="949124"/>
              <a:chExt cx="2930358" cy="6585995"/>
            </a:xfrm>
          </p:grpSpPr>
          <p:sp>
            <p:nvSpPr>
              <p:cNvPr id="659" name="Rectangle: Rounded Corners 658">
                <a:extLst>
                  <a:ext uri="{FF2B5EF4-FFF2-40B4-BE49-F238E27FC236}">
                    <a16:creationId xmlns:a16="http://schemas.microsoft.com/office/drawing/2014/main" id="{C3027C76-BB4F-4B2E-9EF0-F504F1366A32}"/>
                  </a:ext>
                </a:extLst>
              </p:cNvPr>
              <p:cNvSpPr/>
              <p:nvPr/>
            </p:nvSpPr>
            <p:spPr>
              <a:xfrm>
                <a:off x="858795" y="949124"/>
                <a:ext cx="2930357" cy="6585995"/>
              </a:xfrm>
              <a:prstGeom prst="roundRect">
                <a:avLst>
                  <a:gd name="adj" fmla="val 6766"/>
                </a:avLst>
              </a:prstGeom>
              <a:solidFill>
                <a:schemeClr val="accent3"/>
              </a:solidFill>
            </p:spPr>
            <p:txBody>
              <a:bodyPr wrap="square" rtlCol="0" anchor="b">
                <a:noAutofit/>
              </a:bodyPr>
              <a:lstStyle/>
              <a:p>
                <a:pPr algn="ctr"/>
                <a:r>
                  <a:rPr lang="en-GB" sz="1600" dirty="0">
                    <a:solidFill>
                      <a:schemeClr val="tx1"/>
                    </a:solidFill>
                    <a:latin typeface="GT Walsheim Pro Bold" panose="00000800000000000000" pitchFamily="50" charset="0"/>
                  </a:rPr>
                  <a:t>Workspace</a:t>
                </a:r>
              </a:p>
            </p:txBody>
          </p:sp>
          <p:grpSp>
            <p:nvGrpSpPr>
              <p:cNvPr id="660" name="Group 659">
                <a:extLst>
                  <a:ext uri="{FF2B5EF4-FFF2-40B4-BE49-F238E27FC236}">
                    <a16:creationId xmlns:a16="http://schemas.microsoft.com/office/drawing/2014/main" id="{27C312E5-8927-48E0-8567-10BB56E921A3}"/>
                  </a:ext>
                </a:extLst>
              </p:cNvPr>
              <p:cNvGrpSpPr/>
              <p:nvPr/>
            </p:nvGrpSpPr>
            <p:grpSpPr>
              <a:xfrm>
                <a:off x="887341" y="3034547"/>
                <a:ext cx="2862344" cy="2327818"/>
                <a:chOff x="1180904" y="2006399"/>
                <a:chExt cx="2862344" cy="2327818"/>
              </a:xfrm>
            </p:grpSpPr>
            <p:grpSp>
              <p:nvGrpSpPr>
                <p:cNvPr id="662" name="Group 661">
                  <a:extLst>
                    <a:ext uri="{FF2B5EF4-FFF2-40B4-BE49-F238E27FC236}">
                      <a16:creationId xmlns:a16="http://schemas.microsoft.com/office/drawing/2014/main" id="{6AED9CBC-1071-4F65-B213-7B513CE8E71D}"/>
                    </a:ext>
                  </a:extLst>
                </p:cNvPr>
                <p:cNvGrpSpPr/>
                <p:nvPr/>
              </p:nvGrpSpPr>
              <p:grpSpPr>
                <a:xfrm>
                  <a:off x="1180904" y="3282950"/>
                  <a:ext cx="2862344" cy="1051267"/>
                  <a:chOff x="2999341" y="3594302"/>
                  <a:chExt cx="2338344" cy="858815"/>
                </a:xfrm>
              </p:grpSpPr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D06929D9-3245-4774-8AAA-FCC943954ECD}"/>
                      </a:ext>
                    </a:extLst>
                  </p:cNvPr>
                  <p:cNvGrpSpPr/>
                  <p:nvPr/>
                </p:nvGrpSpPr>
                <p:grpSpPr>
                  <a:xfrm>
                    <a:off x="2999341" y="3594302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704" name="Oval 703">
                      <a:extLst>
                        <a:ext uri="{FF2B5EF4-FFF2-40B4-BE49-F238E27FC236}">
                          <a16:creationId xmlns:a16="http://schemas.microsoft.com/office/drawing/2014/main" id="{20C944BC-1CA9-4D70-B4F5-8DFF66C76F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705" name="Oval 704">
                      <a:extLst>
                        <a:ext uri="{FF2B5EF4-FFF2-40B4-BE49-F238E27FC236}">
                          <a16:creationId xmlns:a16="http://schemas.microsoft.com/office/drawing/2014/main" id="{F91540F8-D5C5-4F15-B13A-C1EFE24818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86" name="Group 685">
                    <a:extLst>
                      <a:ext uri="{FF2B5EF4-FFF2-40B4-BE49-F238E27FC236}">
                        <a16:creationId xmlns:a16="http://schemas.microsoft.com/office/drawing/2014/main" id="{BAE9FEC2-2913-47EC-AC9A-95C9D0EED1ED}"/>
                      </a:ext>
                    </a:extLst>
                  </p:cNvPr>
                  <p:cNvGrpSpPr/>
                  <p:nvPr/>
                </p:nvGrpSpPr>
                <p:grpSpPr>
                  <a:xfrm>
                    <a:off x="3648725" y="3594303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702" name="Oval 701">
                      <a:extLst>
                        <a:ext uri="{FF2B5EF4-FFF2-40B4-BE49-F238E27FC236}">
                          <a16:creationId xmlns:a16="http://schemas.microsoft.com/office/drawing/2014/main" id="{382467F2-D936-409A-93CD-D426E3D47E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703" name="Oval 702">
                      <a:extLst>
                        <a:ext uri="{FF2B5EF4-FFF2-40B4-BE49-F238E27FC236}">
                          <a16:creationId xmlns:a16="http://schemas.microsoft.com/office/drawing/2014/main" id="{62066345-A6FA-4CD0-9CCE-24D48E41CE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87" name="Group 686">
                    <a:extLst>
                      <a:ext uri="{FF2B5EF4-FFF2-40B4-BE49-F238E27FC236}">
                        <a16:creationId xmlns:a16="http://schemas.microsoft.com/office/drawing/2014/main" id="{BE63BF6A-3FEA-45A0-A4E9-9DDE810794B9}"/>
                      </a:ext>
                    </a:extLst>
                  </p:cNvPr>
                  <p:cNvGrpSpPr/>
                  <p:nvPr/>
                </p:nvGrpSpPr>
                <p:grpSpPr>
                  <a:xfrm>
                    <a:off x="3359379" y="4037840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700" name="Oval 699">
                      <a:extLst>
                        <a:ext uri="{FF2B5EF4-FFF2-40B4-BE49-F238E27FC236}">
                          <a16:creationId xmlns:a16="http://schemas.microsoft.com/office/drawing/2014/main" id="{116954B6-6818-4879-B64D-79649B935C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701" name="Oval 700">
                      <a:extLst>
                        <a:ext uri="{FF2B5EF4-FFF2-40B4-BE49-F238E27FC236}">
                          <a16:creationId xmlns:a16="http://schemas.microsoft.com/office/drawing/2014/main" id="{E271B8DC-6E2B-446F-87CD-C9C0F1EF2B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88" name="Group 687">
                    <a:extLst>
                      <a:ext uri="{FF2B5EF4-FFF2-40B4-BE49-F238E27FC236}">
                        <a16:creationId xmlns:a16="http://schemas.microsoft.com/office/drawing/2014/main" id="{ED2184AF-BCA8-4487-87E7-0F27A141ECF1}"/>
                      </a:ext>
                    </a:extLst>
                  </p:cNvPr>
                  <p:cNvGrpSpPr/>
                  <p:nvPr/>
                </p:nvGrpSpPr>
                <p:grpSpPr>
                  <a:xfrm>
                    <a:off x="4010254" y="4037841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698" name="Oval 697">
                      <a:extLst>
                        <a:ext uri="{FF2B5EF4-FFF2-40B4-BE49-F238E27FC236}">
                          <a16:creationId xmlns:a16="http://schemas.microsoft.com/office/drawing/2014/main" id="{491D8515-9459-4DA3-9A40-FA42FE8F49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99" name="Oval 698">
                      <a:extLst>
                        <a:ext uri="{FF2B5EF4-FFF2-40B4-BE49-F238E27FC236}">
                          <a16:creationId xmlns:a16="http://schemas.microsoft.com/office/drawing/2014/main" id="{21A0F7A5-A485-44FD-909E-D02ECAE09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89" name="Group 688">
                    <a:extLst>
                      <a:ext uri="{FF2B5EF4-FFF2-40B4-BE49-F238E27FC236}">
                        <a16:creationId xmlns:a16="http://schemas.microsoft.com/office/drawing/2014/main" id="{4FFB12EA-9E8B-4C3F-8E21-F98C9CE9AAA6}"/>
                      </a:ext>
                    </a:extLst>
                  </p:cNvPr>
                  <p:cNvGrpSpPr/>
                  <p:nvPr/>
                </p:nvGrpSpPr>
                <p:grpSpPr>
                  <a:xfrm>
                    <a:off x="4304076" y="3594303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696" name="Oval 695">
                      <a:extLst>
                        <a:ext uri="{FF2B5EF4-FFF2-40B4-BE49-F238E27FC236}">
                          <a16:creationId xmlns:a16="http://schemas.microsoft.com/office/drawing/2014/main" id="{332250D6-C371-4858-B8EF-3ACBA6349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97" name="Oval 696">
                      <a:extLst>
                        <a:ext uri="{FF2B5EF4-FFF2-40B4-BE49-F238E27FC236}">
                          <a16:creationId xmlns:a16="http://schemas.microsoft.com/office/drawing/2014/main" id="{CEB738DB-FC88-44FD-88A3-6B4CFF8BE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90" name="Group 689">
                    <a:extLst>
                      <a:ext uri="{FF2B5EF4-FFF2-40B4-BE49-F238E27FC236}">
                        <a16:creationId xmlns:a16="http://schemas.microsoft.com/office/drawing/2014/main" id="{DB3FE46F-EA27-4F2E-911F-5162C87BBB03}"/>
                      </a:ext>
                    </a:extLst>
                  </p:cNvPr>
                  <p:cNvGrpSpPr/>
                  <p:nvPr/>
                </p:nvGrpSpPr>
                <p:grpSpPr>
                  <a:xfrm>
                    <a:off x="4661127" y="4037840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94" name="Oval 693">
                      <a:extLst>
                        <a:ext uri="{FF2B5EF4-FFF2-40B4-BE49-F238E27FC236}">
                          <a16:creationId xmlns:a16="http://schemas.microsoft.com/office/drawing/2014/main" id="{5FA75080-A842-46C5-B9E3-BBCA996630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95" name="Oval 694">
                      <a:extLst>
                        <a:ext uri="{FF2B5EF4-FFF2-40B4-BE49-F238E27FC236}">
                          <a16:creationId xmlns:a16="http://schemas.microsoft.com/office/drawing/2014/main" id="{80BF8FDF-304D-4742-B17D-7E243AF65A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91" name="Group 690">
                    <a:extLst>
                      <a:ext uri="{FF2B5EF4-FFF2-40B4-BE49-F238E27FC236}">
                        <a16:creationId xmlns:a16="http://schemas.microsoft.com/office/drawing/2014/main" id="{C295FDF3-4115-449B-80E3-1E4D0D068875}"/>
                      </a:ext>
                    </a:extLst>
                  </p:cNvPr>
                  <p:cNvGrpSpPr/>
                  <p:nvPr/>
                </p:nvGrpSpPr>
                <p:grpSpPr>
                  <a:xfrm>
                    <a:off x="4922408" y="3594302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92" name="Oval 691">
                      <a:extLst>
                        <a:ext uri="{FF2B5EF4-FFF2-40B4-BE49-F238E27FC236}">
                          <a16:creationId xmlns:a16="http://schemas.microsoft.com/office/drawing/2014/main" id="{33FFF9DB-8EDA-4B35-A125-D76620892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93" name="Oval 692">
                      <a:extLst>
                        <a:ext uri="{FF2B5EF4-FFF2-40B4-BE49-F238E27FC236}">
                          <a16:creationId xmlns:a16="http://schemas.microsoft.com/office/drawing/2014/main" id="{30B153A4-CDA7-4DD0-9413-FB7563FCC8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</p:grpSp>
            <p:grpSp>
              <p:nvGrpSpPr>
                <p:cNvPr id="663" name="Group 662">
                  <a:extLst>
                    <a:ext uri="{FF2B5EF4-FFF2-40B4-BE49-F238E27FC236}">
                      <a16:creationId xmlns:a16="http://schemas.microsoft.com/office/drawing/2014/main" id="{9BB13CD0-3328-48B3-93A1-28B015FFF296}"/>
                    </a:ext>
                  </a:extLst>
                </p:cNvPr>
                <p:cNvGrpSpPr/>
                <p:nvPr/>
              </p:nvGrpSpPr>
              <p:grpSpPr>
                <a:xfrm>
                  <a:off x="1180904" y="2006399"/>
                  <a:ext cx="2862344" cy="1051267"/>
                  <a:chOff x="2999341" y="3594302"/>
                  <a:chExt cx="2338344" cy="858815"/>
                </a:xfrm>
              </p:grpSpPr>
              <p:grpSp>
                <p:nvGrpSpPr>
                  <p:cNvPr id="664" name="Group 663">
                    <a:extLst>
                      <a:ext uri="{FF2B5EF4-FFF2-40B4-BE49-F238E27FC236}">
                        <a16:creationId xmlns:a16="http://schemas.microsoft.com/office/drawing/2014/main" id="{ACB9F2FD-CF1B-4E7F-B4BA-D6F671097173}"/>
                      </a:ext>
                    </a:extLst>
                  </p:cNvPr>
                  <p:cNvGrpSpPr/>
                  <p:nvPr/>
                </p:nvGrpSpPr>
                <p:grpSpPr>
                  <a:xfrm>
                    <a:off x="2999341" y="3594302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83" name="Oval 682">
                      <a:extLst>
                        <a:ext uri="{FF2B5EF4-FFF2-40B4-BE49-F238E27FC236}">
                          <a16:creationId xmlns:a16="http://schemas.microsoft.com/office/drawing/2014/main" id="{1ECE77B7-6084-4C36-9F64-90092428B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84" name="Oval 683">
                      <a:extLst>
                        <a:ext uri="{FF2B5EF4-FFF2-40B4-BE49-F238E27FC236}">
                          <a16:creationId xmlns:a16="http://schemas.microsoft.com/office/drawing/2014/main" id="{C03C6CE2-FB1D-447D-BFD5-37516E0E98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65" name="Group 664">
                    <a:extLst>
                      <a:ext uri="{FF2B5EF4-FFF2-40B4-BE49-F238E27FC236}">
                        <a16:creationId xmlns:a16="http://schemas.microsoft.com/office/drawing/2014/main" id="{C01C6EF9-27CB-460C-B962-B34B7A12E2FA}"/>
                      </a:ext>
                    </a:extLst>
                  </p:cNvPr>
                  <p:cNvGrpSpPr/>
                  <p:nvPr/>
                </p:nvGrpSpPr>
                <p:grpSpPr>
                  <a:xfrm>
                    <a:off x="3648725" y="3594303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681" name="Oval 680">
                      <a:extLst>
                        <a:ext uri="{FF2B5EF4-FFF2-40B4-BE49-F238E27FC236}">
                          <a16:creationId xmlns:a16="http://schemas.microsoft.com/office/drawing/2014/main" id="{77610BFD-1282-4E60-834F-D08C3E854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82" name="Oval 681">
                      <a:extLst>
                        <a:ext uri="{FF2B5EF4-FFF2-40B4-BE49-F238E27FC236}">
                          <a16:creationId xmlns:a16="http://schemas.microsoft.com/office/drawing/2014/main" id="{487F8434-3A2E-484A-94BC-9EC7CFAC1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66" name="Group 665">
                    <a:extLst>
                      <a:ext uri="{FF2B5EF4-FFF2-40B4-BE49-F238E27FC236}">
                        <a16:creationId xmlns:a16="http://schemas.microsoft.com/office/drawing/2014/main" id="{663D000E-61DF-4958-A221-94466B7AC48F}"/>
                      </a:ext>
                    </a:extLst>
                  </p:cNvPr>
                  <p:cNvGrpSpPr/>
                  <p:nvPr/>
                </p:nvGrpSpPr>
                <p:grpSpPr>
                  <a:xfrm>
                    <a:off x="3359379" y="4037840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79" name="Oval 678">
                      <a:extLst>
                        <a:ext uri="{FF2B5EF4-FFF2-40B4-BE49-F238E27FC236}">
                          <a16:creationId xmlns:a16="http://schemas.microsoft.com/office/drawing/2014/main" id="{050BEF73-176E-4A88-93A4-A726E11F91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80" name="Oval 679">
                      <a:extLst>
                        <a:ext uri="{FF2B5EF4-FFF2-40B4-BE49-F238E27FC236}">
                          <a16:creationId xmlns:a16="http://schemas.microsoft.com/office/drawing/2014/main" id="{7D178E0F-7596-41A3-A7DA-A3C028539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67" name="Group 666">
                    <a:extLst>
                      <a:ext uri="{FF2B5EF4-FFF2-40B4-BE49-F238E27FC236}">
                        <a16:creationId xmlns:a16="http://schemas.microsoft.com/office/drawing/2014/main" id="{0B4FECF2-2FD9-4BCC-8067-1C80CA85D785}"/>
                      </a:ext>
                    </a:extLst>
                  </p:cNvPr>
                  <p:cNvGrpSpPr/>
                  <p:nvPr/>
                </p:nvGrpSpPr>
                <p:grpSpPr>
                  <a:xfrm>
                    <a:off x="4010254" y="4037841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677" name="Oval 676">
                      <a:extLst>
                        <a:ext uri="{FF2B5EF4-FFF2-40B4-BE49-F238E27FC236}">
                          <a16:creationId xmlns:a16="http://schemas.microsoft.com/office/drawing/2014/main" id="{ED5500C3-DBAD-49E2-B935-AE46D99EE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78" name="Oval 677">
                      <a:extLst>
                        <a:ext uri="{FF2B5EF4-FFF2-40B4-BE49-F238E27FC236}">
                          <a16:creationId xmlns:a16="http://schemas.microsoft.com/office/drawing/2014/main" id="{AE25CFF3-1963-4AA5-93DC-429578F3C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68" name="Group 667">
                    <a:extLst>
                      <a:ext uri="{FF2B5EF4-FFF2-40B4-BE49-F238E27FC236}">
                        <a16:creationId xmlns:a16="http://schemas.microsoft.com/office/drawing/2014/main" id="{B05D56D6-0A0A-42D2-8E03-91DDAEA29579}"/>
                      </a:ext>
                    </a:extLst>
                  </p:cNvPr>
                  <p:cNvGrpSpPr/>
                  <p:nvPr/>
                </p:nvGrpSpPr>
                <p:grpSpPr>
                  <a:xfrm>
                    <a:off x="4304076" y="3594303"/>
                    <a:ext cx="415275" cy="415275"/>
                    <a:chOff x="1388136" y="5679237"/>
                    <a:chExt cx="473729" cy="473729"/>
                  </a:xfrm>
                </p:grpSpPr>
                <p:sp>
                  <p:nvSpPr>
                    <p:cNvPr id="675" name="Oval 674">
                      <a:extLst>
                        <a:ext uri="{FF2B5EF4-FFF2-40B4-BE49-F238E27FC236}">
                          <a16:creationId xmlns:a16="http://schemas.microsoft.com/office/drawing/2014/main" id="{554CA9EA-C9C8-4300-862F-8E097568C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88136" y="5679237"/>
                      <a:ext cx="473729" cy="473729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76" name="Oval 675">
                      <a:extLst>
                        <a:ext uri="{FF2B5EF4-FFF2-40B4-BE49-F238E27FC236}">
                          <a16:creationId xmlns:a16="http://schemas.microsoft.com/office/drawing/2014/main" id="{882E3011-7DF8-4676-B515-29CECA73F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64324" y="5788913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69" name="Group 668">
                    <a:extLst>
                      <a:ext uri="{FF2B5EF4-FFF2-40B4-BE49-F238E27FC236}">
                        <a16:creationId xmlns:a16="http://schemas.microsoft.com/office/drawing/2014/main" id="{A35C1D9C-E0D2-48BC-A24A-B30489B1C593}"/>
                      </a:ext>
                    </a:extLst>
                  </p:cNvPr>
                  <p:cNvGrpSpPr/>
                  <p:nvPr/>
                </p:nvGrpSpPr>
                <p:grpSpPr>
                  <a:xfrm>
                    <a:off x="4661127" y="4037840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73" name="Oval 672">
                      <a:extLst>
                        <a:ext uri="{FF2B5EF4-FFF2-40B4-BE49-F238E27FC236}">
                          <a16:creationId xmlns:a16="http://schemas.microsoft.com/office/drawing/2014/main" id="{90765A4C-D66E-481F-AFE3-47E86312C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74" name="Oval 673">
                      <a:extLst>
                        <a:ext uri="{FF2B5EF4-FFF2-40B4-BE49-F238E27FC236}">
                          <a16:creationId xmlns:a16="http://schemas.microsoft.com/office/drawing/2014/main" id="{DC2938EE-7DE5-495A-B932-B12FAB6C8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  <p:grpSp>
                <p:nvGrpSpPr>
                  <p:cNvPr id="670" name="Group 669">
                    <a:extLst>
                      <a:ext uri="{FF2B5EF4-FFF2-40B4-BE49-F238E27FC236}">
                        <a16:creationId xmlns:a16="http://schemas.microsoft.com/office/drawing/2014/main" id="{096E7D57-FAA4-4ED6-8537-C1AB80758C48}"/>
                      </a:ext>
                    </a:extLst>
                  </p:cNvPr>
                  <p:cNvGrpSpPr/>
                  <p:nvPr/>
                </p:nvGrpSpPr>
                <p:grpSpPr>
                  <a:xfrm>
                    <a:off x="4922408" y="3594302"/>
                    <a:ext cx="415277" cy="415277"/>
                    <a:chOff x="3099701" y="4670479"/>
                    <a:chExt cx="473721" cy="473721"/>
                  </a:xfrm>
                </p:grpSpPr>
                <p:sp>
                  <p:nvSpPr>
                    <p:cNvPr id="671" name="Oval 670">
                      <a:extLst>
                        <a:ext uri="{FF2B5EF4-FFF2-40B4-BE49-F238E27FC236}">
                          <a16:creationId xmlns:a16="http://schemas.microsoft.com/office/drawing/2014/main" id="{B51644C8-FE06-4E42-85D0-D65ED1FDEB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099701" y="4670479"/>
                      <a:ext cx="473721" cy="473721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  <p:sp>
                  <p:nvSpPr>
                    <p:cNvPr id="672" name="Oval 671">
                      <a:extLst>
                        <a:ext uri="{FF2B5EF4-FFF2-40B4-BE49-F238E27FC236}">
                          <a16:creationId xmlns:a16="http://schemas.microsoft.com/office/drawing/2014/main" id="{E219D527-B213-4BCA-9553-30CE71176E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81435" y="4742284"/>
                      <a:ext cx="54769" cy="54769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0">
                      <a:schemeClr val="accent1"/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/>
                    </a:p>
                  </p:txBody>
                </p:sp>
              </p:grpSp>
            </p:grpSp>
          </p:grpSp>
          <p:sp>
            <p:nvSpPr>
              <p:cNvPr id="661" name="TextBox 660">
                <a:extLst>
                  <a:ext uri="{FF2B5EF4-FFF2-40B4-BE49-F238E27FC236}">
                    <a16:creationId xmlns:a16="http://schemas.microsoft.com/office/drawing/2014/main" id="{549FE227-0FB2-4408-9526-F076BA5A4FAF}"/>
                  </a:ext>
                </a:extLst>
              </p:cNvPr>
              <p:cNvSpPr txBox="1"/>
              <p:nvPr/>
            </p:nvSpPr>
            <p:spPr>
              <a:xfrm>
                <a:off x="858795" y="2508584"/>
                <a:ext cx="2930358" cy="311266"/>
              </a:xfrm>
              <a:prstGeom prst="rect">
                <a:avLst/>
              </a:prstGeom>
              <a:solidFill>
                <a:srgbClr val="D9D9D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2000">
                    <a:latin typeface="GT Walsheim Pro Light" panose="00000400000000000000" pitchFamily="50" charset="0"/>
                  </a:defRPr>
                </a:lvl1pPr>
              </a:lstStyle>
              <a:p>
                <a:pPr algn="ctr"/>
                <a:r>
                  <a:rPr lang="en-GB" sz="1200" dirty="0"/>
                  <a:t>Trends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06AD18-861D-4406-AA22-B0007437D691}"/>
              </a:ext>
            </a:extLst>
          </p:cNvPr>
          <p:cNvGrpSpPr/>
          <p:nvPr/>
        </p:nvGrpSpPr>
        <p:grpSpPr>
          <a:xfrm>
            <a:off x="9435347" y="5424192"/>
            <a:ext cx="967433" cy="1152966"/>
            <a:chOff x="8420079" y="5309231"/>
            <a:chExt cx="1734263" cy="2066857"/>
          </a:xfrm>
        </p:grpSpPr>
        <p:sp>
          <p:nvSpPr>
            <p:cNvPr id="6" name="Arrow: Curved Up 5">
              <a:extLst>
                <a:ext uri="{FF2B5EF4-FFF2-40B4-BE49-F238E27FC236}">
                  <a16:creationId xmlns:a16="http://schemas.microsoft.com/office/drawing/2014/main" id="{96DB7696-CB53-4A0E-9FD3-F095C8AD7E22}"/>
                </a:ext>
              </a:extLst>
            </p:cNvPr>
            <p:cNvSpPr/>
            <p:nvPr/>
          </p:nvSpPr>
          <p:spPr>
            <a:xfrm rot="10800000" flipH="1" flipV="1">
              <a:off x="8420079" y="6390282"/>
              <a:ext cx="1734263" cy="985806"/>
            </a:xfrm>
            <a:prstGeom prst="curvedUpArrow">
              <a:avLst>
                <a:gd name="adj1" fmla="val 33155"/>
                <a:gd name="adj2" fmla="val 51039"/>
                <a:gd name="adj3" fmla="val 2706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82" name="Arrow: Curved Up 181">
              <a:extLst>
                <a:ext uri="{FF2B5EF4-FFF2-40B4-BE49-F238E27FC236}">
                  <a16:creationId xmlns:a16="http://schemas.microsoft.com/office/drawing/2014/main" id="{6212EDB6-8151-481F-9A07-104772B53639}"/>
                </a:ext>
              </a:extLst>
            </p:cNvPr>
            <p:cNvSpPr/>
            <p:nvPr/>
          </p:nvSpPr>
          <p:spPr>
            <a:xfrm flipH="1" flipV="1">
              <a:off x="8420079" y="5309231"/>
              <a:ext cx="1734263" cy="985806"/>
            </a:xfrm>
            <a:prstGeom prst="curvedUpArrow">
              <a:avLst>
                <a:gd name="adj1" fmla="val 33155"/>
                <a:gd name="adj2" fmla="val 51039"/>
                <a:gd name="adj3" fmla="val 2706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232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B0C1-8D32-4E6F-A1EB-82FC1EF3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Journeys ~ Mini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1C0C2-A5DB-4E7A-8D24-982228246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DXC Digital Viewpoints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Clients Digital Challenge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Client analyse to playbook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Find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Client analyse to digital blueprint (roadmap)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Digital blueprint to Accelerated Solution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Creating your Client’s overall summary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Inviting your client to view and vote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Contributor journeys</a:t>
            </a:r>
          </a:p>
          <a:p>
            <a:pPr marL="717550" lvl="1" indent="-358775">
              <a:buFont typeface="Arial" panose="020B0604020202020204" pitchFamily="34" charset="0"/>
              <a:buChar char="•"/>
            </a:pPr>
            <a:r>
              <a:rPr lang="en-GB" dirty="0"/>
              <a:t>Add new trends</a:t>
            </a:r>
          </a:p>
          <a:p>
            <a:pPr marL="717550" lvl="1" indent="-358775">
              <a:buFont typeface="Arial" panose="020B0604020202020204" pitchFamily="34" charset="0"/>
              <a:buChar char="•"/>
            </a:pPr>
            <a:r>
              <a:rPr lang="en-GB" dirty="0"/>
              <a:t>Add new solutions</a:t>
            </a:r>
          </a:p>
          <a:p>
            <a:pPr marL="717550" lvl="1" indent="-358775">
              <a:buFont typeface="Arial" panose="020B0604020202020204" pitchFamily="34" charset="0"/>
              <a:buChar char="•"/>
            </a:pPr>
            <a:r>
              <a:rPr lang="en-GB" dirty="0"/>
              <a:t>Create reference playbooks</a:t>
            </a:r>
          </a:p>
          <a:p>
            <a:endParaRPr lang="en-GB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CE576F1-3B37-40F9-BDF3-12CA5BA0D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1845" y="1554162"/>
            <a:ext cx="5121275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7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DFD4A725-DCFF-4830-BD2F-1B5F3D359540}"/>
              </a:ext>
            </a:extLst>
          </p:cNvPr>
          <p:cNvSpPr/>
          <p:nvPr/>
        </p:nvSpPr>
        <p:spPr>
          <a:xfrm>
            <a:off x="1842867" y="1758461"/>
            <a:ext cx="1871003" cy="1871003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Workgroups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81FE34B-51A1-4B78-BCA9-8FBB3FFF0FEB}"/>
              </a:ext>
            </a:extLst>
          </p:cNvPr>
          <p:cNvSpPr/>
          <p:nvPr/>
        </p:nvSpPr>
        <p:spPr>
          <a:xfrm>
            <a:off x="6638990" y="1758461"/>
            <a:ext cx="1871003" cy="1871003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Big Ideas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1AF8E4-DEAD-472D-9F53-06A96E41D23E}"/>
              </a:ext>
            </a:extLst>
          </p:cNvPr>
          <p:cNvSpPr/>
          <p:nvPr/>
        </p:nvSpPr>
        <p:spPr>
          <a:xfrm>
            <a:off x="6638989" y="4600135"/>
            <a:ext cx="1871003" cy="1871003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Solutions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872C27-2DBE-4A35-BE2F-DE3E5EAE5D0C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3713870" y="2693963"/>
            <a:ext cx="2925120" cy="0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C39C92-5D35-4CF0-A862-2C1E3844BFE3}"/>
              </a:ext>
            </a:extLst>
          </p:cNvPr>
          <p:cNvSpPr txBox="1"/>
          <p:nvPr/>
        </p:nvSpPr>
        <p:spPr>
          <a:xfrm>
            <a:off x="3894925" y="2355409"/>
            <a:ext cx="2620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Provides Workspace Ideas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037BB-8440-4C1B-A83B-D052C31E1309}"/>
              </a:ext>
            </a:extLst>
          </p:cNvPr>
          <p:cNvSpPr txBox="1"/>
          <p:nvPr/>
        </p:nvSpPr>
        <p:spPr>
          <a:xfrm>
            <a:off x="42203" y="1893744"/>
            <a:ext cx="18006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Adds Account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Account information allows Ideas to be captured at Workspace level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359751-11B3-4213-A5FA-E191B1272A05}"/>
              </a:ext>
            </a:extLst>
          </p:cNvPr>
          <p:cNvCxnSpPr>
            <a:cxnSpLocks/>
            <a:stCxn id="4" idx="4"/>
            <a:endCxn id="5" idx="0"/>
          </p:cNvCxnSpPr>
          <p:nvPr/>
        </p:nvCxnSpPr>
        <p:spPr>
          <a:xfrm flipH="1">
            <a:off x="7574491" y="3629464"/>
            <a:ext cx="1" cy="970671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D26FEE-5AEB-4E6F-A695-2C15B73C08AF}"/>
              </a:ext>
            </a:extLst>
          </p:cNvPr>
          <p:cNvSpPr txBox="1"/>
          <p:nvPr/>
        </p:nvSpPr>
        <p:spPr>
          <a:xfrm>
            <a:off x="7634773" y="3945522"/>
            <a:ext cx="4092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Cross Reference against 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367097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B948476-EF76-4882-A97D-2569F57DD523}"/>
              </a:ext>
            </a:extLst>
          </p:cNvPr>
          <p:cNvGrpSpPr/>
          <p:nvPr/>
        </p:nvGrpSpPr>
        <p:grpSpPr>
          <a:xfrm>
            <a:off x="712596" y="2133890"/>
            <a:ext cx="10681928" cy="4406394"/>
            <a:chOff x="712596" y="2133890"/>
            <a:chExt cx="10681928" cy="440639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05DE391-3581-47DC-89F0-5EEB283C95F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04096" y="2348786"/>
              <a:ext cx="4043141" cy="12337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4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9FC9A37A-56C5-464F-9C0B-2A5990BA4C3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734444" y="5571749"/>
              <a:ext cx="5660080" cy="17271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5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F9DE23B-3100-446D-9D7A-FA928D06593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538988" y="5580384"/>
              <a:ext cx="4930194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856E7EA7-5881-4D0D-81FE-03B3096562B9}"/>
                </a:ext>
              </a:extLst>
            </p:cNvPr>
            <p:cNvSpPr txBox="1"/>
            <p:nvPr/>
          </p:nvSpPr>
          <p:spPr>
            <a:xfrm>
              <a:off x="7055259" y="4361585"/>
              <a:ext cx="2208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200" b="1" dirty="0"/>
                <a:t>Develop Innovation Agenda</a:t>
              </a:r>
            </a:p>
          </p:txBody>
        </p:sp>
        <p:sp>
          <p:nvSpPr>
            <p:cNvPr id="140" name="Rectangle: Rounded Corners 139">
              <a:extLst>
                <a:ext uri="{FF2B5EF4-FFF2-40B4-BE49-F238E27FC236}">
                  <a16:creationId xmlns:a16="http://schemas.microsoft.com/office/drawing/2014/main" id="{F20EBF6B-FD40-4504-89FB-4332F6EC7F54}"/>
                </a:ext>
              </a:extLst>
            </p:cNvPr>
            <p:cNvSpPr/>
            <p:nvPr/>
          </p:nvSpPr>
          <p:spPr>
            <a:xfrm flipH="1" flipV="1">
              <a:off x="7381821" y="4834271"/>
              <a:ext cx="1596064" cy="737455"/>
            </a:xfrm>
            <a:prstGeom prst="roundRect">
              <a:avLst/>
            </a:prstGeom>
            <a:noFill/>
            <a:ln w="127000" cap="rnd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/>
            </a:p>
          </p:txBody>
        </p:sp>
        <p:sp>
          <p:nvSpPr>
            <p:cNvPr id="118" name="TextBox 117">
              <a:hlinkClick r:id="rId3"/>
              <a:extLst>
                <a:ext uri="{FF2B5EF4-FFF2-40B4-BE49-F238E27FC236}">
                  <a16:creationId xmlns:a16="http://schemas.microsoft.com/office/drawing/2014/main" id="{54D8FC5E-A413-430F-9020-CB7C87E964E0}"/>
                </a:ext>
              </a:extLst>
            </p:cNvPr>
            <p:cNvSpPr txBox="1"/>
            <p:nvPr/>
          </p:nvSpPr>
          <p:spPr>
            <a:xfrm rot="18900000">
              <a:off x="1312838" y="4850475"/>
              <a:ext cx="149752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GB" sz="1200" b="1" dirty="0"/>
                <a:t>Create workspace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5798877-149D-4081-8436-2FAD40A7BB29}"/>
                </a:ext>
              </a:extLst>
            </p:cNvPr>
            <p:cNvSpPr txBox="1"/>
            <p:nvPr/>
          </p:nvSpPr>
          <p:spPr>
            <a:xfrm rot="18900000">
              <a:off x="1613082" y="5076463"/>
              <a:ext cx="196194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200" b="1" dirty="0"/>
                <a:t>Invite team members</a:t>
              </a: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A62A4B3-E63C-4D35-AB3F-0EBBA758F78E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2262367" y="4368857"/>
              <a:ext cx="3218849" cy="9822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05B146F-2549-4636-A1C7-25DF46E56E15}"/>
                </a:ext>
              </a:extLst>
            </p:cNvPr>
            <p:cNvSpPr/>
            <p:nvPr/>
          </p:nvSpPr>
          <p:spPr>
            <a:xfrm>
              <a:off x="712596" y="4152941"/>
              <a:ext cx="1549766" cy="431833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000" b="1" dirty="0"/>
                <a:t>DE Workspaces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CC55A4EE-97FB-491D-8C02-E12CA12190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262362" y="4368857"/>
              <a:ext cx="4217532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2520156" y="4230946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081DD8E-3650-4E5D-A016-F29C44C9EA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06445" y="4391515"/>
              <a:ext cx="1" cy="197553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9" name="Freeform 121">
              <a:extLst>
                <a:ext uri="{FF2B5EF4-FFF2-40B4-BE49-F238E27FC236}">
                  <a16:creationId xmlns:a16="http://schemas.microsoft.com/office/drawing/2014/main" id="{5143EACF-DA0D-46A3-87AA-1A174AC90D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6494" y="4256434"/>
              <a:ext cx="384807" cy="224847"/>
            </a:xfrm>
            <a:custGeom>
              <a:avLst/>
              <a:gdLst>
                <a:gd name="T0" fmla="*/ 576 w 1152"/>
                <a:gd name="T1" fmla="*/ 571 h 672"/>
                <a:gd name="T2" fmla="*/ 336 w 1152"/>
                <a:gd name="T3" fmla="*/ 672 h 672"/>
                <a:gd name="T4" fmla="*/ 0 w 1152"/>
                <a:gd name="T5" fmla="*/ 336 h 672"/>
                <a:gd name="T6" fmla="*/ 336 w 1152"/>
                <a:gd name="T7" fmla="*/ 0 h 672"/>
                <a:gd name="T8" fmla="*/ 576 w 1152"/>
                <a:gd name="T9" fmla="*/ 101 h 672"/>
                <a:gd name="T10" fmla="*/ 480 w 1152"/>
                <a:gd name="T11" fmla="*/ 336 h 672"/>
                <a:gd name="T12" fmla="*/ 576 w 1152"/>
                <a:gd name="T13" fmla="*/ 571 h 672"/>
                <a:gd name="T14" fmla="*/ 816 w 1152"/>
                <a:gd name="T15" fmla="*/ 0 h 672"/>
                <a:gd name="T16" fmla="*/ 576 w 1152"/>
                <a:gd name="T17" fmla="*/ 101 h 672"/>
                <a:gd name="T18" fmla="*/ 672 w 1152"/>
                <a:gd name="T19" fmla="*/ 336 h 672"/>
                <a:gd name="T20" fmla="*/ 576 w 1152"/>
                <a:gd name="T21" fmla="*/ 571 h 672"/>
                <a:gd name="T22" fmla="*/ 816 w 1152"/>
                <a:gd name="T23" fmla="*/ 672 h 672"/>
                <a:gd name="T24" fmla="*/ 1152 w 1152"/>
                <a:gd name="T25" fmla="*/ 336 h 672"/>
                <a:gd name="T26" fmla="*/ 816 w 1152"/>
                <a:gd name="T27" fmla="*/ 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2" h="672">
                  <a:moveTo>
                    <a:pt x="576" y="571"/>
                  </a:moveTo>
                  <a:cubicBezTo>
                    <a:pt x="515" y="633"/>
                    <a:pt x="430" y="672"/>
                    <a:pt x="336" y="672"/>
                  </a:cubicBezTo>
                  <a:cubicBezTo>
                    <a:pt x="150" y="672"/>
                    <a:pt x="0" y="522"/>
                    <a:pt x="0" y="336"/>
                  </a:cubicBezTo>
                  <a:cubicBezTo>
                    <a:pt x="0" y="150"/>
                    <a:pt x="150" y="0"/>
                    <a:pt x="336" y="0"/>
                  </a:cubicBezTo>
                  <a:cubicBezTo>
                    <a:pt x="430" y="0"/>
                    <a:pt x="515" y="39"/>
                    <a:pt x="576" y="101"/>
                  </a:cubicBezTo>
                  <a:cubicBezTo>
                    <a:pt x="517" y="162"/>
                    <a:pt x="480" y="244"/>
                    <a:pt x="480" y="336"/>
                  </a:cubicBezTo>
                  <a:cubicBezTo>
                    <a:pt x="480" y="428"/>
                    <a:pt x="517" y="510"/>
                    <a:pt x="576" y="571"/>
                  </a:cubicBezTo>
                  <a:close/>
                  <a:moveTo>
                    <a:pt x="816" y="0"/>
                  </a:moveTo>
                  <a:cubicBezTo>
                    <a:pt x="722" y="0"/>
                    <a:pt x="637" y="39"/>
                    <a:pt x="576" y="101"/>
                  </a:cubicBezTo>
                  <a:cubicBezTo>
                    <a:pt x="635" y="162"/>
                    <a:pt x="672" y="244"/>
                    <a:pt x="672" y="336"/>
                  </a:cubicBezTo>
                  <a:cubicBezTo>
                    <a:pt x="672" y="428"/>
                    <a:pt x="635" y="510"/>
                    <a:pt x="576" y="571"/>
                  </a:cubicBezTo>
                  <a:cubicBezTo>
                    <a:pt x="637" y="633"/>
                    <a:pt x="722" y="672"/>
                    <a:pt x="816" y="672"/>
                  </a:cubicBezTo>
                  <a:cubicBezTo>
                    <a:pt x="1002" y="672"/>
                    <a:pt x="1152" y="522"/>
                    <a:pt x="1152" y="336"/>
                  </a:cubicBezTo>
                  <a:cubicBezTo>
                    <a:pt x="1152" y="150"/>
                    <a:pt x="1002" y="0"/>
                    <a:pt x="8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31222A4-651A-4AB6-8008-F494CB95ABE6}"/>
                </a:ext>
              </a:extLst>
            </p:cNvPr>
            <p:cNvGrpSpPr/>
            <p:nvPr/>
          </p:nvGrpSpPr>
          <p:grpSpPr>
            <a:xfrm>
              <a:off x="4102304" y="5364468"/>
              <a:ext cx="1436684" cy="431833"/>
              <a:chOff x="4482935" y="4227505"/>
              <a:chExt cx="1436684" cy="431833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A381BB00-4B4D-4BB8-B398-F1AADFD56333}"/>
                  </a:ext>
                </a:extLst>
              </p:cNvPr>
              <p:cNvSpPr/>
              <p:nvPr/>
            </p:nvSpPr>
            <p:spPr>
              <a:xfrm>
                <a:off x="4482935" y="4227505"/>
                <a:ext cx="1436684" cy="431833"/>
              </a:xfrm>
              <a:prstGeom prst="rect">
                <a:avLst/>
              </a:prstGeom>
              <a:solidFill>
                <a:schemeClr val="accent5"/>
              </a:solidFill>
              <a:ln w="1905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GB" sz="1100" b="1" dirty="0">
                    <a:solidFill>
                      <a:schemeClr val="tx1"/>
                    </a:solidFill>
                  </a:rPr>
                  <a:t>DE Roadmaps</a:t>
                </a:r>
                <a:endParaRPr lang="en-GB" sz="1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13AD1CC-C06E-4A42-BA4C-69C484DC0B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562849" y="4308421"/>
                <a:ext cx="270000" cy="270000"/>
                <a:chOff x="8373533" y="48106486"/>
                <a:chExt cx="822325" cy="822325"/>
              </a:xfrm>
              <a:solidFill>
                <a:schemeClr val="tx1"/>
              </a:solidFill>
            </p:grpSpPr>
            <p:sp>
              <p:nvSpPr>
                <p:cNvPr id="191" name="Freeform 74">
                  <a:extLst>
                    <a:ext uri="{FF2B5EF4-FFF2-40B4-BE49-F238E27FC236}">
                      <a16:creationId xmlns:a16="http://schemas.microsoft.com/office/drawing/2014/main" id="{CB3F99DC-67BD-431F-BC93-9CE93300FE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73533" y="48243011"/>
                  <a:ext cx="685800" cy="685800"/>
                </a:xfrm>
                <a:custGeom>
                  <a:avLst/>
                  <a:gdLst>
                    <a:gd name="T0" fmla="*/ 480 w 960"/>
                    <a:gd name="T1" fmla="*/ 768 h 960"/>
                    <a:gd name="T2" fmla="*/ 768 w 960"/>
                    <a:gd name="T3" fmla="*/ 480 h 960"/>
                    <a:gd name="T4" fmla="*/ 960 w 960"/>
                    <a:gd name="T5" fmla="*/ 480 h 960"/>
                    <a:gd name="T6" fmla="*/ 480 w 960"/>
                    <a:gd name="T7" fmla="*/ 960 h 960"/>
                    <a:gd name="T8" fmla="*/ 0 w 960"/>
                    <a:gd name="T9" fmla="*/ 480 h 960"/>
                    <a:gd name="T10" fmla="*/ 480 w 960"/>
                    <a:gd name="T11" fmla="*/ 0 h 960"/>
                    <a:gd name="T12" fmla="*/ 480 w 960"/>
                    <a:gd name="T13" fmla="*/ 192 h 960"/>
                    <a:gd name="T14" fmla="*/ 192 w 960"/>
                    <a:gd name="T15" fmla="*/ 480 h 960"/>
                    <a:gd name="T16" fmla="*/ 480 w 960"/>
                    <a:gd name="T17" fmla="*/ 768 h 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60" h="960">
                      <a:moveTo>
                        <a:pt x="480" y="768"/>
                      </a:moveTo>
                      <a:cubicBezTo>
                        <a:pt x="639" y="768"/>
                        <a:pt x="768" y="639"/>
                        <a:pt x="768" y="480"/>
                      </a:cubicBezTo>
                      <a:cubicBezTo>
                        <a:pt x="960" y="480"/>
                        <a:pt x="960" y="480"/>
                        <a:pt x="960" y="480"/>
                      </a:cubicBezTo>
                      <a:cubicBezTo>
                        <a:pt x="960" y="745"/>
                        <a:pt x="745" y="960"/>
                        <a:pt x="480" y="960"/>
                      </a:cubicBezTo>
                      <a:cubicBezTo>
                        <a:pt x="215" y="960"/>
                        <a:pt x="0" y="745"/>
                        <a:pt x="0" y="480"/>
                      </a:cubicBezTo>
                      <a:cubicBezTo>
                        <a:pt x="0" y="215"/>
                        <a:pt x="215" y="0"/>
                        <a:pt x="480" y="0"/>
                      </a:cubicBezTo>
                      <a:cubicBezTo>
                        <a:pt x="480" y="192"/>
                        <a:pt x="480" y="192"/>
                        <a:pt x="480" y="192"/>
                      </a:cubicBezTo>
                      <a:cubicBezTo>
                        <a:pt x="321" y="192"/>
                        <a:pt x="192" y="321"/>
                        <a:pt x="192" y="480"/>
                      </a:cubicBezTo>
                      <a:cubicBezTo>
                        <a:pt x="192" y="639"/>
                        <a:pt x="321" y="768"/>
                        <a:pt x="480" y="7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75">
                  <a:extLst>
                    <a:ext uri="{FF2B5EF4-FFF2-40B4-BE49-F238E27FC236}">
                      <a16:creationId xmlns:a16="http://schemas.microsoft.com/office/drawing/2014/main" id="{7DC43815-BC8E-4540-B9E4-EA0423F6D8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52958" y="48106486"/>
                  <a:ext cx="342900" cy="342900"/>
                </a:xfrm>
                <a:custGeom>
                  <a:avLst/>
                  <a:gdLst>
                    <a:gd name="T0" fmla="*/ 0 w 480"/>
                    <a:gd name="T1" fmla="*/ 0 h 480"/>
                    <a:gd name="T2" fmla="*/ 0 w 480"/>
                    <a:gd name="T3" fmla="*/ 192 h 480"/>
                    <a:gd name="T4" fmla="*/ 288 w 480"/>
                    <a:gd name="T5" fmla="*/ 480 h 480"/>
                    <a:gd name="T6" fmla="*/ 480 w 480"/>
                    <a:gd name="T7" fmla="*/ 480 h 480"/>
                    <a:gd name="T8" fmla="*/ 0 w 480"/>
                    <a:gd name="T9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80" h="480">
                      <a:moveTo>
                        <a:pt x="0" y="0"/>
                      </a:moveTo>
                      <a:cubicBezTo>
                        <a:pt x="0" y="192"/>
                        <a:pt x="0" y="192"/>
                        <a:pt x="0" y="192"/>
                      </a:cubicBezTo>
                      <a:cubicBezTo>
                        <a:pt x="159" y="192"/>
                        <a:pt x="288" y="321"/>
                        <a:pt x="288" y="480"/>
                      </a:cubicBezTo>
                      <a:cubicBezTo>
                        <a:pt x="480" y="480"/>
                        <a:pt x="480" y="480"/>
                        <a:pt x="480" y="480"/>
                      </a:cubicBezTo>
                      <a:cubicBezTo>
                        <a:pt x="480" y="215"/>
                        <a:pt x="265" y="0"/>
                        <a:pt x="0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Oval 76">
                  <a:extLst>
                    <a:ext uri="{FF2B5EF4-FFF2-40B4-BE49-F238E27FC236}">
                      <a16:creationId xmlns:a16="http://schemas.microsoft.com/office/drawing/2014/main" id="{F7462496-C6E5-4643-A9AB-D47CDF3A5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48171" y="48517649"/>
                  <a:ext cx="136525" cy="1365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235BD8AE-5EB4-4EF1-A04E-1A7A77FCE2B7}"/>
                </a:ext>
              </a:extLst>
            </p:cNvPr>
            <p:cNvSpPr/>
            <p:nvPr/>
          </p:nvSpPr>
          <p:spPr>
            <a:xfrm>
              <a:off x="5208525" y="2133890"/>
              <a:ext cx="1549766" cy="406181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DE Playbook</a:t>
              </a:r>
            </a:p>
          </p:txBody>
        </p: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C73106A-93A6-4BA3-A726-867CF3C6765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715591" y="2336980"/>
              <a:ext cx="1835157" cy="0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D0A9846-8E29-436E-B158-C06CAA4E8567}"/>
                </a:ext>
              </a:extLst>
            </p:cNvPr>
            <p:cNvSpPr/>
            <p:nvPr/>
          </p:nvSpPr>
          <p:spPr>
            <a:xfrm rot="16200000">
              <a:off x="4976474" y="2800980"/>
              <a:ext cx="3507078" cy="2304096"/>
            </a:xfrm>
            <a:custGeom>
              <a:avLst/>
              <a:gdLst>
                <a:gd name="connsiteX0" fmla="*/ 3507078 w 3507078"/>
                <a:gd name="connsiteY0" fmla="*/ 2166185 h 2304096"/>
                <a:gd name="connsiteX1" fmla="*/ 3369167 w 3507078"/>
                <a:gd name="connsiteY1" fmla="*/ 2304096 h 2304096"/>
                <a:gd name="connsiteX2" fmla="*/ 3231256 w 3507078"/>
                <a:gd name="connsiteY2" fmla="*/ 2166185 h 2304096"/>
                <a:gd name="connsiteX3" fmla="*/ 3239297 w 3507078"/>
                <a:gd name="connsiteY3" fmla="*/ 2126358 h 2304096"/>
                <a:gd name="connsiteX4" fmla="*/ 1380185 w 3507078"/>
                <a:gd name="connsiteY4" fmla="*/ 267247 h 2304096"/>
                <a:gd name="connsiteX5" fmla="*/ 1337709 w 3507078"/>
                <a:gd name="connsiteY5" fmla="*/ 275822 h 2304096"/>
                <a:gd name="connsiteX6" fmla="*/ 1284028 w 3507078"/>
                <a:gd name="connsiteY6" fmla="*/ 264985 h 2304096"/>
                <a:gd name="connsiteX7" fmla="*/ 1283478 w 3507078"/>
                <a:gd name="connsiteY7" fmla="*/ 264614 h 2304096"/>
                <a:gd name="connsiteX8" fmla="*/ 267013 w 3507078"/>
                <a:gd name="connsiteY8" fmla="*/ 1281078 h 2304096"/>
                <a:gd name="connsiteX9" fmla="*/ 275822 w 3507078"/>
                <a:gd name="connsiteY9" fmla="*/ 1324709 h 2304096"/>
                <a:gd name="connsiteX10" fmla="*/ 137911 w 3507078"/>
                <a:gd name="connsiteY10" fmla="*/ 1462620 h 2304096"/>
                <a:gd name="connsiteX11" fmla="*/ 0 w 3507078"/>
                <a:gd name="connsiteY11" fmla="*/ 1324709 h 2304096"/>
                <a:gd name="connsiteX12" fmla="*/ 137911 w 3507078"/>
                <a:gd name="connsiteY12" fmla="*/ 1186798 h 2304096"/>
                <a:gd name="connsiteX13" fmla="*/ 191592 w 3507078"/>
                <a:gd name="connsiteY13" fmla="*/ 1197636 h 2304096"/>
                <a:gd name="connsiteX14" fmla="*/ 195252 w 3507078"/>
                <a:gd name="connsiteY14" fmla="*/ 1200104 h 2304096"/>
                <a:gd name="connsiteX15" fmla="*/ 1209482 w 3507078"/>
                <a:gd name="connsiteY15" fmla="*/ 185875 h 2304096"/>
                <a:gd name="connsiteX16" fmla="*/ 1199798 w 3507078"/>
                <a:gd name="connsiteY16" fmla="*/ 137911 h 2304096"/>
                <a:gd name="connsiteX17" fmla="*/ 1337709 w 3507078"/>
                <a:gd name="connsiteY17" fmla="*/ 0 h 2304096"/>
                <a:gd name="connsiteX18" fmla="*/ 1475620 w 3507078"/>
                <a:gd name="connsiteY18" fmla="*/ 137911 h 2304096"/>
                <a:gd name="connsiteX19" fmla="*/ 1464782 w 3507078"/>
                <a:gd name="connsiteY19" fmla="*/ 191592 h 2304096"/>
                <a:gd name="connsiteX20" fmla="*/ 1461756 w 3507078"/>
                <a:gd name="connsiteY20" fmla="*/ 196082 h 2304096"/>
                <a:gd name="connsiteX21" fmla="*/ 3309095 w 3507078"/>
                <a:gd name="connsiteY21" fmla="*/ 2043421 h 2304096"/>
                <a:gd name="connsiteX22" fmla="*/ 3315486 w 3507078"/>
                <a:gd name="connsiteY22" fmla="*/ 2039112 h 2304096"/>
                <a:gd name="connsiteX23" fmla="*/ 3369167 w 3507078"/>
                <a:gd name="connsiteY23" fmla="*/ 2028274 h 2304096"/>
                <a:gd name="connsiteX24" fmla="*/ 3507078 w 3507078"/>
                <a:gd name="connsiteY24" fmla="*/ 2166185 h 230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07078" h="2304096">
                  <a:moveTo>
                    <a:pt x="3507078" y="2166185"/>
                  </a:moveTo>
                  <a:cubicBezTo>
                    <a:pt x="3507078" y="2242351"/>
                    <a:pt x="3445333" y="2304096"/>
                    <a:pt x="3369167" y="2304096"/>
                  </a:cubicBezTo>
                  <a:cubicBezTo>
                    <a:pt x="3293001" y="2304096"/>
                    <a:pt x="3231256" y="2242351"/>
                    <a:pt x="3231256" y="2166185"/>
                  </a:cubicBezTo>
                  <a:lnTo>
                    <a:pt x="3239297" y="2126358"/>
                  </a:lnTo>
                  <a:lnTo>
                    <a:pt x="1380185" y="267247"/>
                  </a:lnTo>
                  <a:lnTo>
                    <a:pt x="1337709" y="275822"/>
                  </a:lnTo>
                  <a:cubicBezTo>
                    <a:pt x="1318668" y="275822"/>
                    <a:pt x="1300527" y="271963"/>
                    <a:pt x="1284028" y="264985"/>
                  </a:cubicBezTo>
                  <a:lnTo>
                    <a:pt x="1283478" y="264614"/>
                  </a:lnTo>
                  <a:lnTo>
                    <a:pt x="267013" y="1281078"/>
                  </a:lnTo>
                  <a:lnTo>
                    <a:pt x="275822" y="1324709"/>
                  </a:lnTo>
                  <a:cubicBezTo>
                    <a:pt x="275822" y="1400875"/>
                    <a:pt x="214077" y="1462620"/>
                    <a:pt x="137911" y="1462620"/>
                  </a:cubicBezTo>
                  <a:cubicBezTo>
                    <a:pt x="61745" y="1462620"/>
                    <a:pt x="0" y="1400875"/>
                    <a:pt x="0" y="1324709"/>
                  </a:cubicBezTo>
                  <a:cubicBezTo>
                    <a:pt x="0" y="1248543"/>
                    <a:pt x="61745" y="1186798"/>
                    <a:pt x="137911" y="1186798"/>
                  </a:cubicBezTo>
                  <a:cubicBezTo>
                    <a:pt x="156952" y="1186798"/>
                    <a:pt x="175092" y="1190657"/>
                    <a:pt x="191592" y="1197636"/>
                  </a:cubicBezTo>
                  <a:lnTo>
                    <a:pt x="195252" y="1200104"/>
                  </a:lnTo>
                  <a:lnTo>
                    <a:pt x="1209482" y="185875"/>
                  </a:lnTo>
                  <a:lnTo>
                    <a:pt x="1199798" y="137911"/>
                  </a:lnTo>
                  <a:cubicBezTo>
                    <a:pt x="1199798" y="61745"/>
                    <a:pt x="1261543" y="0"/>
                    <a:pt x="1337709" y="0"/>
                  </a:cubicBezTo>
                  <a:cubicBezTo>
                    <a:pt x="1413875" y="0"/>
                    <a:pt x="1475620" y="61745"/>
                    <a:pt x="1475620" y="137911"/>
                  </a:cubicBezTo>
                  <a:cubicBezTo>
                    <a:pt x="1475620" y="156953"/>
                    <a:pt x="1471761" y="175093"/>
                    <a:pt x="1464782" y="191592"/>
                  </a:cubicBezTo>
                  <a:lnTo>
                    <a:pt x="1461756" y="196082"/>
                  </a:lnTo>
                  <a:lnTo>
                    <a:pt x="3309095" y="2043421"/>
                  </a:lnTo>
                  <a:lnTo>
                    <a:pt x="3315486" y="2039112"/>
                  </a:lnTo>
                  <a:cubicBezTo>
                    <a:pt x="3331985" y="2032133"/>
                    <a:pt x="3350125" y="2028274"/>
                    <a:pt x="3369167" y="2028274"/>
                  </a:cubicBezTo>
                  <a:cubicBezTo>
                    <a:pt x="3445333" y="2028274"/>
                    <a:pt x="3507078" y="2090019"/>
                    <a:pt x="3507078" y="2166185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7766245F-1153-4C6C-BFAF-F99CF6258622}"/>
                </a:ext>
              </a:extLst>
            </p:cNvPr>
            <p:cNvSpPr txBox="1"/>
            <p:nvPr/>
          </p:nvSpPr>
          <p:spPr>
            <a:xfrm rot="18900000">
              <a:off x="8165467" y="6263285"/>
              <a:ext cx="19447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200" b="1" dirty="0"/>
                <a:t>Review and select ideas</a:t>
              </a:r>
            </a:p>
          </p:txBody>
        </p:sp>
        <p:sp>
          <p:nvSpPr>
            <p:cNvPr id="247" name="Arrow: Chevron 246">
              <a:extLst>
                <a:ext uri="{FF2B5EF4-FFF2-40B4-BE49-F238E27FC236}">
                  <a16:creationId xmlns:a16="http://schemas.microsoft.com/office/drawing/2014/main" id="{88FE782B-09EB-4FF0-B490-CE18C9C041FE}"/>
                </a:ext>
              </a:extLst>
            </p:cNvPr>
            <p:cNvSpPr/>
            <p:nvPr/>
          </p:nvSpPr>
          <p:spPr>
            <a:xfrm rot="16200000">
              <a:off x="8864899" y="5071214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167F014-B8AC-4AF9-BFE1-0C023CF75F5C}"/>
                </a:ext>
              </a:extLst>
            </p:cNvPr>
            <p:cNvSpPr txBox="1"/>
            <p:nvPr/>
          </p:nvSpPr>
          <p:spPr>
            <a:xfrm rot="18900000">
              <a:off x="5692025" y="3155195"/>
              <a:ext cx="172354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b="1" i="1" dirty="0"/>
                <a:t>Create a summary playbook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BC60FDF7-1FD1-48D8-8506-CA6AE7AFC7B0}"/>
                </a:ext>
              </a:extLst>
            </p:cNvPr>
            <p:cNvSpPr txBox="1"/>
            <p:nvPr/>
          </p:nvSpPr>
          <p:spPr>
            <a:xfrm rot="2700000">
              <a:off x="5897042" y="4781704"/>
              <a:ext cx="116570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900" b="1" i="1" dirty="0"/>
                <a:t>Send to Roadmap</a:t>
              </a:r>
            </a:p>
          </p:txBody>
        </p:sp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3AC2718F-03EC-47DD-A1E5-DA617A1EAB97}"/>
                </a:ext>
              </a:extLst>
            </p:cNvPr>
            <p:cNvSpPr/>
            <p:nvPr/>
          </p:nvSpPr>
          <p:spPr>
            <a:xfrm flipH="1" flipV="1">
              <a:off x="3573538" y="3557155"/>
              <a:ext cx="1618467" cy="811702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400" dirty="0"/>
            </a:p>
          </p:txBody>
        </p:sp>
        <p:sp>
          <p:nvSpPr>
            <p:cNvPr id="279" name="Arrow: Chevron 278">
              <a:extLst>
                <a:ext uri="{FF2B5EF4-FFF2-40B4-BE49-F238E27FC236}">
                  <a16:creationId xmlns:a16="http://schemas.microsoft.com/office/drawing/2014/main" id="{87E93F2A-0F5E-4229-A670-D31605CA02A5}"/>
                </a:ext>
              </a:extLst>
            </p:cNvPr>
            <p:cNvSpPr/>
            <p:nvPr/>
          </p:nvSpPr>
          <p:spPr>
            <a:xfrm rot="16200000">
              <a:off x="5074412" y="3793624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280" name="Arrow: Chevron 279">
              <a:extLst>
                <a:ext uri="{FF2B5EF4-FFF2-40B4-BE49-F238E27FC236}">
                  <a16:creationId xmlns:a16="http://schemas.microsoft.com/office/drawing/2014/main" id="{BB820039-461A-44C4-84BB-58E2790C59BF}"/>
                </a:ext>
              </a:extLst>
            </p:cNvPr>
            <p:cNvSpPr/>
            <p:nvPr/>
          </p:nvSpPr>
          <p:spPr>
            <a:xfrm rot="5400000">
              <a:off x="3449087" y="3796361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4AC11806-5321-49AA-849B-E4FFAF3EBFF1}"/>
                </a:ext>
              </a:extLst>
            </p:cNvPr>
            <p:cNvGrpSpPr/>
            <p:nvPr/>
          </p:nvGrpSpPr>
          <p:grpSpPr>
            <a:xfrm>
              <a:off x="3470959" y="3196802"/>
              <a:ext cx="1816074" cy="504791"/>
              <a:chOff x="2642258" y="2059148"/>
              <a:chExt cx="1816074" cy="504791"/>
            </a:xfrm>
          </p:grpSpPr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E388C668-B50F-4B12-BB97-180833960FB7}"/>
                  </a:ext>
                </a:extLst>
              </p:cNvPr>
              <p:cNvSpPr txBox="1"/>
              <p:nvPr/>
            </p:nvSpPr>
            <p:spPr>
              <a:xfrm>
                <a:off x="2642258" y="2059148"/>
                <a:ext cx="1816074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GB" sz="1200" b="1" dirty="0"/>
                  <a:t>Develop Workspace</a:t>
                </a:r>
              </a:p>
            </p:txBody>
          </p:sp>
          <p:sp>
            <p:nvSpPr>
              <p:cNvPr id="281" name="Arrow: Chevron 280">
                <a:extLst>
                  <a:ext uri="{FF2B5EF4-FFF2-40B4-BE49-F238E27FC236}">
                    <a16:creationId xmlns:a16="http://schemas.microsoft.com/office/drawing/2014/main" id="{AE9EA64A-CD3F-48E0-9C75-493C104CC3A4}"/>
                  </a:ext>
                </a:extLst>
              </p:cNvPr>
              <p:cNvSpPr/>
              <p:nvPr/>
            </p:nvSpPr>
            <p:spPr>
              <a:xfrm rot="10800000">
                <a:off x="3437311" y="2276444"/>
                <a:ext cx="225970" cy="287495"/>
              </a:xfrm>
              <a:prstGeom prst="chevron">
                <a:avLst>
                  <a:gd name="adj" fmla="val 38105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8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78B45BF-3236-458F-A0B0-BF62C01A6561}"/>
                </a:ext>
              </a:extLst>
            </p:cNvPr>
            <p:cNvSpPr/>
            <p:nvPr/>
          </p:nvSpPr>
          <p:spPr>
            <a:xfrm rot="16200000">
              <a:off x="9771415" y="5456423"/>
              <a:ext cx="275822" cy="275822"/>
            </a:xfrm>
            <a:prstGeom prst="ellipse">
              <a:avLst/>
            </a:prstGeom>
            <a:solidFill>
              <a:schemeClr val="bg2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99" name="Arrow: Chevron 298">
              <a:extLst>
                <a:ext uri="{FF2B5EF4-FFF2-40B4-BE49-F238E27FC236}">
                  <a16:creationId xmlns:a16="http://schemas.microsoft.com/office/drawing/2014/main" id="{3DB56F8C-6754-4AB6-96C4-785CDBBFF310}"/>
                </a:ext>
              </a:extLst>
            </p:cNvPr>
            <p:cNvSpPr/>
            <p:nvPr/>
          </p:nvSpPr>
          <p:spPr>
            <a:xfrm rot="5400000">
              <a:off x="7268836" y="5071214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300" name="Arrow: Chevron 299">
              <a:extLst>
                <a:ext uri="{FF2B5EF4-FFF2-40B4-BE49-F238E27FC236}">
                  <a16:creationId xmlns:a16="http://schemas.microsoft.com/office/drawing/2014/main" id="{B42ED114-1AB5-4634-8DAB-08E402550C20}"/>
                </a:ext>
              </a:extLst>
            </p:cNvPr>
            <p:cNvSpPr/>
            <p:nvPr/>
          </p:nvSpPr>
          <p:spPr>
            <a:xfrm rot="10800000">
              <a:off x="8046456" y="4668268"/>
              <a:ext cx="225970" cy="287495"/>
            </a:xfrm>
            <a:prstGeom prst="chevron">
              <a:avLst>
                <a:gd name="adj" fmla="val 38105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>
                <a:solidFill>
                  <a:schemeClr val="tx1"/>
                </a:solidFill>
              </a:endParaRPr>
            </a:p>
          </p:txBody>
        </p:sp>
        <p:sp>
          <p:nvSpPr>
            <p:cNvPr id="68" name="Freeform 77">
              <a:extLst>
                <a:ext uri="{FF2B5EF4-FFF2-40B4-BE49-F238E27FC236}">
                  <a16:creationId xmlns:a16="http://schemas.microsoft.com/office/drawing/2014/main" id="{FB03774D-96A3-4220-A68B-8603B0C60A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78571" y="2204891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8880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6CC90107-B347-4F27-BA20-CB1E36268D8F}"/>
              </a:ext>
            </a:extLst>
          </p:cNvPr>
          <p:cNvGrpSpPr/>
          <p:nvPr/>
        </p:nvGrpSpPr>
        <p:grpSpPr>
          <a:xfrm>
            <a:off x="383345" y="2161400"/>
            <a:ext cx="13863710" cy="3906801"/>
            <a:chOff x="466506" y="1229248"/>
            <a:chExt cx="13863710" cy="390680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73C716F-D75A-41E1-9804-5EEFD6FC5403}"/>
                </a:ext>
              </a:extLst>
            </p:cNvPr>
            <p:cNvSpPr/>
            <p:nvPr/>
          </p:nvSpPr>
          <p:spPr>
            <a:xfrm>
              <a:off x="4079216" y="2641488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18AF08B-22BB-4F79-98F3-6204C3FA5233}"/>
                </a:ext>
              </a:extLst>
            </p:cNvPr>
            <p:cNvSpPr/>
            <p:nvPr/>
          </p:nvSpPr>
          <p:spPr>
            <a:xfrm>
              <a:off x="5934301" y="2648330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B9B8F0F-8207-4BF7-A879-6235166751A6}"/>
                </a:ext>
              </a:extLst>
            </p:cNvPr>
            <p:cNvSpPr/>
            <p:nvPr/>
          </p:nvSpPr>
          <p:spPr>
            <a:xfrm>
              <a:off x="7884160" y="1229248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DADE4A-4A2A-4CD2-B0C3-E588C69D6566}"/>
                </a:ext>
              </a:extLst>
            </p:cNvPr>
            <p:cNvSpPr txBox="1"/>
            <p:nvPr/>
          </p:nvSpPr>
          <p:spPr>
            <a:xfrm>
              <a:off x="3931632" y="3004447"/>
              <a:ext cx="5709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idea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57E2FC-8C6D-4A2B-BD66-DC8EDF922345}"/>
                </a:ext>
              </a:extLst>
            </p:cNvPr>
            <p:cNvSpPr txBox="1"/>
            <p:nvPr/>
          </p:nvSpPr>
          <p:spPr>
            <a:xfrm>
              <a:off x="4982811" y="3011289"/>
              <a:ext cx="21788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 Solution (concept)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C464BF-0649-4F2D-86E9-8C711E619093}"/>
                </a:ext>
              </a:extLst>
            </p:cNvPr>
            <p:cNvSpPr txBox="1"/>
            <p:nvPr/>
          </p:nvSpPr>
          <p:spPr>
            <a:xfrm>
              <a:off x="7427196" y="1575330"/>
              <a:ext cx="11897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err="1"/>
                <a:t>Github</a:t>
              </a:r>
              <a:r>
                <a:rPr lang="en-GB" sz="1600" dirty="0"/>
                <a:t> Org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4B7B94-A922-408C-98AC-E60EF1513FBD}"/>
                </a:ext>
              </a:extLst>
            </p:cNvPr>
            <p:cNvSpPr txBox="1"/>
            <p:nvPr/>
          </p:nvSpPr>
          <p:spPr>
            <a:xfrm>
              <a:off x="11149537" y="2538363"/>
              <a:ext cx="3180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err="1"/>
                <a:t>Github</a:t>
              </a:r>
              <a:r>
                <a:rPr lang="en-GB" sz="1600" dirty="0"/>
                <a:t> Repo (Solution overview)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E19F4E-1A02-4D1B-BECD-60BCC5520AAB}"/>
                </a:ext>
              </a:extLst>
            </p:cNvPr>
            <p:cNvSpPr txBox="1"/>
            <p:nvPr/>
          </p:nvSpPr>
          <p:spPr>
            <a:xfrm>
              <a:off x="10971233" y="3294758"/>
              <a:ext cx="2613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err="1"/>
                <a:t>Github</a:t>
              </a:r>
              <a:r>
                <a:rPr lang="en-GB" sz="1600" dirty="0"/>
                <a:t> Repo (Archi Model)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CD82F3A-2594-4010-A62A-B6DCD85F6AC7}"/>
                </a:ext>
              </a:extLst>
            </p:cNvPr>
            <p:cNvSpPr/>
            <p:nvPr/>
          </p:nvSpPr>
          <p:spPr>
            <a:xfrm>
              <a:off x="2233980" y="2636138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BE62F8-3631-4F35-9BC9-F103DA35A4E8}"/>
                </a:ext>
              </a:extLst>
            </p:cNvPr>
            <p:cNvSpPr txBox="1"/>
            <p:nvPr/>
          </p:nvSpPr>
          <p:spPr>
            <a:xfrm>
              <a:off x="1835526" y="2977078"/>
              <a:ext cx="1072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Roadmap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17C6514-C898-41BF-B37E-F0F2BB114022}"/>
                </a:ext>
              </a:extLst>
            </p:cNvPr>
            <p:cNvCxnSpPr>
              <a:cxnSpLocks/>
              <a:stCxn id="13" idx="6"/>
              <a:endCxn id="2" idx="2"/>
            </p:cNvCxnSpPr>
            <p:nvPr/>
          </p:nvCxnSpPr>
          <p:spPr>
            <a:xfrm>
              <a:off x="2509802" y="2774049"/>
              <a:ext cx="1569414" cy="5350"/>
            </a:xfrm>
            <a:prstGeom prst="straightConnector1">
              <a:avLst/>
            </a:prstGeom>
            <a:ln w="635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4BDE142-275A-4D7A-BDF4-E208B49D856C}"/>
                </a:ext>
              </a:extLst>
            </p:cNvPr>
            <p:cNvCxnSpPr>
              <a:cxnSpLocks/>
              <a:stCxn id="2" idx="6"/>
            </p:cNvCxnSpPr>
            <p:nvPr/>
          </p:nvCxnSpPr>
          <p:spPr>
            <a:xfrm>
              <a:off x="4355038" y="2779399"/>
              <a:ext cx="1579263" cy="13684"/>
            </a:xfrm>
            <a:prstGeom prst="straightConnector1">
              <a:avLst/>
            </a:prstGeom>
            <a:ln w="635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030B9E6-5DB0-4B14-9B01-F8487438817F}"/>
                </a:ext>
              </a:extLst>
            </p:cNvPr>
            <p:cNvCxnSpPr>
              <a:cxnSpLocks/>
              <a:stCxn id="2" idx="0"/>
              <a:endCxn id="4" idx="2"/>
            </p:cNvCxnSpPr>
            <p:nvPr/>
          </p:nvCxnSpPr>
          <p:spPr>
            <a:xfrm rot="5400000" flipH="1" flipV="1">
              <a:off x="5413479" y="170808"/>
              <a:ext cx="1274329" cy="3667033"/>
            </a:xfrm>
            <a:prstGeom prst="curvedConnector2">
              <a:avLst/>
            </a:prstGeom>
            <a:ln w="635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2050924-2AA1-4100-99C1-C2E8DE35A96B}"/>
                </a:ext>
              </a:extLst>
            </p:cNvPr>
            <p:cNvSpPr/>
            <p:nvPr/>
          </p:nvSpPr>
          <p:spPr>
            <a:xfrm>
              <a:off x="5934301" y="4255308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2CC4DA-FC94-4252-9A2A-E4248EEC7CB2}"/>
                </a:ext>
              </a:extLst>
            </p:cNvPr>
            <p:cNvSpPr txBox="1"/>
            <p:nvPr/>
          </p:nvSpPr>
          <p:spPr>
            <a:xfrm>
              <a:off x="5163995" y="4577611"/>
              <a:ext cx="18357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DE Solution (pilot)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EB812F3-B69A-4A78-9294-CAF042D66CC4}"/>
                </a:ext>
              </a:extLst>
            </p:cNvPr>
            <p:cNvCxnSpPr>
              <a:cxnSpLocks/>
              <a:stCxn id="2" idx="5"/>
              <a:endCxn id="22" idx="1"/>
            </p:cNvCxnSpPr>
            <p:nvPr/>
          </p:nvCxnSpPr>
          <p:spPr>
            <a:xfrm>
              <a:off x="4314645" y="2876917"/>
              <a:ext cx="1660049" cy="1418784"/>
            </a:xfrm>
            <a:prstGeom prst="straightConnector1">
              <a:avLst/>
            </a:prstGeom>
            <a:ln w="635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Arrow Connector 18">
              <a:extLst>
                <a:ext uri="{FF2B5EF4-FFF2-40B4-BE49-F238E27FC236}">
                  <a16:creationId xmlns:a16="http://schemas.microsoft.com/office/drawing/2014/main" id="{D3445014-C9B2-41E3-8D9E-F8D6507C3EF4}"/>
                </a:ext>
              </a:extLst>
            </p:cNvPr>
            <p:cNvCxnSpPr>
              <a:cxnSpLocks/>
              <a:stCxn id="4" idx="6"/>
              <a:endCxn id="5" idx="0"/>
            </p:cNvCxnSpPr>
            <p:nvPr/>
          </p:nvCxnSpPr>
          <p:spPr>
            <a:xfrm>
              <a:off x="8159982" y="1367159"/>
              <a:ext cx="2851644" cy="1256788"/>
            </a:xfrm>
            <a:prstGeom prst="curvedConnector2">
              <a:avLst/>
            </a:prstGeom>
            <a:ln w="6350" cap="sq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Straight Arrow Connector 18">
              <a:extLst>
                <a:ext uri="{FF2B5EF4-FFF2-40B4-BE49-F238E27FC236}">
                  <a16:creationId xmlns:a16="http://schemas.microsoft.com/office/drawing/2014/main" id="{F80E64FE-EEC2-413B-9F34-5EE2A709FCF6}"/>
                </a:ext>
              </a:extLst>
            </p:cNvPr>
            <p:cNvCxnSpPr>
              <a:cxnSpLocks/>
              <a:stCxn id="4" idx="6"/>
              <a:endCxn id="10" idx="0"/>
            </p:cNvCxnSpPr>
            <p:nvPr/>
          </p:nvCxnSpPr>
          <p:spPr>
            <a:xfrm>
              <a:off x="8159982" y="1367159"/>
              <a:ext cx="2673340" cy="1990331"/>
            </a:xfrm>
            <a:prstGeom prst="curvedConnector2">
              <a:avLst/>
            </a:prstGeom>
            <a:ln w="6350" cap="sq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86E706F-A08F-434D-9F11-763875D1575B}"/>
                </a:ext>
              </a:extLst>
            </p:cNvPr>
            <p:cNvCxnSpPr>
              <a:cxnSpLocks/>
              <a:stCxn id="3" idx="6"/>
              <a:endCxn id="5" idx="2"/>
            </p:cNvCxnSpPr>
            <p:nvPr/>
          </p:nvCxnSpPr>
          <p:spPr>
            <a:xfrm flipV="1">
              <a:off x="6210123" y="2761858"/>
              <a:ext cx="4663592" cy="24383"/>
            </a:xfrm>
            <a:prstGeom prst="straightConnector1">
              <a:avLst/>
            </a:prstGeom>
            <a:ln w="635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081B094-E0E0-4482-81FA-F88113366F44}"/>
                </a:ext>
              </a:extLst>
            </p:cNvPr>
            <p:cNvCxnSpPr>
              <a:cxnSpLocks/>
              <a:stCxn id="3" idx="6"/>
              <a:endCxn id="10" idx="2"/>
            </p:cNvCxnSpPr>
            <p:nvPr/>
          </p:nvCxnSpPr>
          <p:spPr>
            <a:xfrm>
              <a:off x="6210123" y="2786241"/>
              <a:ext cx="4485288" cy="709160"/>
            </a:xfrm>
            <a:prstGeom prst="straightConnector1">
              <a:avLst/>
            </a:prstGeom>
            <a:ln w="635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0A84DEA-C870-42BD-95A8-30E913873D0D}"/>
                </a:ext>
              </a:extLst>
            </p:cNvPr>
            <p:cNvSpPr txBox="1"/>
            <p:nvPr/>
          </p:nvSpPr>
          <p:spPr>
            <a:xfrm>
              <a:off x="9878035" y="4223942"/>
              <a:ext cx="3180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err="1"/>
                <a:t>Github</a:t>
              </a:r>
              <a:r>
                <a:rPr lang="en-GB" sz="1600" dirty="0"/>
                <a:t> Repo (Solution overview)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74372AC-76DA-412E-9F53-794341308D8F}"/>
                </a:ext>
              </a:extLst>
            </p:cNvPr>
            <p:cNvSpPr txBox="1"/>
            <p:nvPr/>
          </p:nvSpPr>
          <p:spPr>
            <a:xfrm>
              <a:off x="9699731" y="4797495"/>
              <a:ext cx="26132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err="1"/>
                <a:t>Github</a:t>
              </a:r>
              <a:r>
                <a:rPr lang="en-GB" sz="1600" dirty="0"/>
                <a:t> Repo (Archi Model)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6B75CE5-DFA5-4837-AC4C-104AAC8099D7}"/>
                </a:ext>
              </a:extLst>
            </p:cNvPr>
            <p:cNvCxnSpPr>
              <a:cxnSpLocks/>
              <a:stCxn id="22" idx="6"/>
              <a:endCxn id="53" idx="2"/>
            </p:cNvCxnSpPr>
            <p:nvPr/>
          </p:nvCxnSpPr>
          <p:spPr>
            <a:xfrm>
              <a:off x="6210123" y="4393219"/>
              <a:ext cx="3213786" cy="604919"/>
            </a:xfrm>
            <a:prstGeom prst="straightConnector1">
              <a:avLst/>
            </a:prstGeom>
            <a:ln w="635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CAE942A-E740-4254-BD41-E4961CADED2B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6210123" y="4393219"/>
              <a:ext cx="3392090" cy="0"/>
            </a:xfrm>
            <a:prstGeom prst="straightConnector1">
              <a:avLst/>
            </a:prstGeom>
            <a:ln w="635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Arrow Connector 18">
              <a:extLst>
                <a:ext uri="{FF2B5EF4-FFF2-40B4-BE49-F238E27FC236}">
                  <a16:creationId xmlns:a16="http://schemas.microsoft.com/office/drawing/2014/main" id="{EEACC8F2-325E-43DF-B545-9F94058BC20F}"/>
                </a:ext>
              </a:extLst>
            </p:cNvPr>
            <p:cNvCxnSpPr>
              <a:cxnSpLocks/>
              <a:stCxn id="4" idx="6"/>
              <a:endCxn id="51" idx="0"/>
            </p:cNvCxnSpPr>
            <p:nvPr/>
          </p:nvCxnSpPr>
          <p:spPr>
            <a:xfrm>
              <a:off x="8159982" y="1367159"/>
              <a:ext cx="1580142" cy="2888149"/>
            </a:xfrm>
            <a:prstGeom prst="curvedConnector2">
              <a:avLst/>
            </a:prstGeom>
            <a:ln w="6350" cap="sq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" name="Straight Arrow Connector 18">
              <a:extLst>
                <a:ext uri="{FF2B5EF4-FFF2-40B4-BE49-F238E27FC236}">
                  <a16:creationId xmlns:a16="http://schemas.microsoft.com/office/drawing/2014/main" id="{2DA14F1C-2617-40A0-978F-8A3E21707D13}"/>
                </a:ext>
              </a:extLst>
            </p:cNvPr>
            <p:cNvCxnSpPr>
              <a:cxnSpLocks/>
              <a:stCxn id="4" idx="6"/>
              <a:endCxn id="53" idx="0"/>
            </p:cNvCxnSpPr>
            <p:nvPr/>
          </p:nvCxnSpPr>
          <p:spPr>
            <a:xfrm>
              <a:off x="8159982" y="1367159"/>
              <a:ext cx="1401838" cy="3493068"/>
            </a:xfrm>
            <a:prstGeom prst="curvedConnector2">
              <a:avLst/>
            </a:prstGeom>
            <a:ln w="6350" cap="sq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0303F63-343F-4DF6-8B30-3535FCC4D8CD}"/>
                </a:ext>
              </a:extLst>
            </p:cNvPr>
            <p:cNvSpPr/>
            <p:nvPr/>
          </p:nvSpPr>
          <p:spPr>
            <a:xfrm>
              <a:off x="10873715" y="2623947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324A8C4-699F-4EC9-A3A5-00CDD58A5104}"/>
                </a:ext>
              </a:extLst>
            </p:cNvPr>
            <p:cNvSpPr/>
            <p:nvPr/>
          </p:nvSpPr>
          <p:spPr>
            <a:xfrm>
              <a:off x="10695411" y="3357490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969BD94-CC7F-42BE-A32A-AD90A2566C7E}"/>
                </a:ext>
              </a:extLst>
            </p:cNvPr>
            <p:cNvSpPr/>
            <p:nvPr/>
          </p:nvSpPr>
          <p:spPr>
            <a:xfrm>
              <a:off x="9602213" y="4255308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73E3DA2-65BD-445D-877F-70F10A3B63A8}"/>
                </a:ext>
              </a:extLst>
            </p:cNvPr>
            <p:cNvSpPr/>
            <p:nvPr/>
          </p:nvSpPr>
          <p:spPr>
            <a:xfrm>
              <a:off x="9423909" y="4860227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DBD9E10-95A1-466C-8E96-8DD0C5625F68}"/>
                </a:ext>
              </a:extLst>
            </p:cNvPr>
            <p:cNvSpPr/>
            <p:nvPr/>
          </p:nvSpPr>
          <p:spPr>
            <a:xfrm>
              <a:off x="864960" y="2623947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D9E1C7A-3DE7-42EC-8160-C2CE4D074A87}"/>
                </a:ext>
              </a:extLst>
            </p:cNvPr>
            <p:cNvSpPr txBox="1"/>
            <p:nvPr/>
          </p:nvSpPr>
          <p:spPr>
            <a:xfrm>
              <a:off x="466506" y="2969697"/>
              <a:ext cx="9252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Account</a:t>
              </a: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F68AA7D-AA29-48A7-9C2A-896784A07DA1}"/>
                </a:ext>
              </a:extLst>
            </p:cNvPr>
            <p:cNvCxnSpPr>
              <a:cxnSpLocks/>
              <a:stCxn id="70" idx="6"/>
              <a:endCxn id="13" idx="2"/>
            </p:cNvCxnSpPr>
            <p:nvPr/>
          </p:nvCxnSpPr>
          <p:spPr>
            <a:xfrm>
              <a:off x="1140782" y="2761858"/>
              <a:ext cx="1093198" cy="12191"/>
            </a:xfrm>
            <a:prstGeom prst="straightConnector1">
              <a:avLst/>
            </a:prstGeom>
            <a:ln w="6350" cap="sq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0001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8D9374-3552-4EA7-8F21-CB7A9129BAEC}"/>
              </a:ext>
            </a:extLst>
          </p:cNvPr>
          <p:cNvSpPr/>
          <p:nvPr/>
        </p:nvSpPr>
        <p:spPr>
          <a:xfrm>
            <a:off x="565612" y="3008378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000" b="1" dirty="0"/>
              <a:t>Digital Explorer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E718F1-AB1A-4807-B9F4-FF74228B112E}"/>
              </a:ext>
            </a:extLst>
          </p:cNvPr>
          <p:cNvCxnSpPr>
            <a:cxnSpLocks/>
            <a:stCxn id="3" idx="3"/>
            <a:endCxn id="25" idx="0"/>
          </p:cNvCxnSpPr>
          <p:nvPr/>
        </p:nvCxnSpPr>
        <p:spPr bwMode="auto">
          <a:xfrm>
            <a:off x="2115378" y="3224295"/>
            <a:ext cx="4008090" cy="11705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Freeform 121">
            <a:extLst>
              <a:ext uri="{FF2B5EF4-FFF2-40B4-BE49-F238E27FC236}">
                <a16:creationId xmlns:a16="http://schemas.microsoft.com/office/drawing/2014/main" id="{B2CBC3BF-3406-4175-9F5D-7A5364ACF67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9510" y="3111871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BB6AD5-3769-44F8-BB7E-7B102707F147}"/>
              </a:ext>
            </a:extLst>
          </p:cNvPr>
          <p:cNvSpPr/>
          <p:nvPr/>
        </p:nvSpPr>
        <p:spPr>
          <a:xfrm>
            <a:off x="3019426" y="5112891"/>
            <a:ext cx="1549766" cy="431833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000" b="1" dirty="0"/>
              <a:t>GitHub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6FB204-6225-47D4-9D3D-0D4C6E460705}"/>
              </a:ext>
            </a:extLst>
          </p:cNvPr>
          <p:cNvCxnSpPr>
            <a:cxnSpLocks/>
          </p:cNvCxnSpPr>
          <p:nvPr/>
        </p:nvCxnSpPr>
        <p:spPr bwMode="auto">
          <a:xfrm>
            <a:off x="4569192" y="5328807"/>
            <a:ext cx="4217532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318EB00-5E5D-4278-B6AB-EAA8AD13D6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5228" y="5182928"/>
            <a:ext cx="291074" cy="29175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0141F55-3904-45A9-B870-9A1A42557E17}"/>
              </a:ext>
            </a:extLst>
          </p:cNvPr>
          <p:cNvSpPr/>
          <p:nvPr/>
        </p:nvSpPr>
        <p:spPr>
          <a:xfrm rot="16200000">
            <a:off x="2658068" y="3086383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2DBD8D-3FE3-446B-93BF-71106DFF92D1}"/>
              </a:ext>
            </a:extLst>
          </p:cNvPr>
          <p:cNvGrpSpPr/>
          <p:nvPr/>
        </p:nvGrpSpPr>
        <p:grpSpPr>
          <a:xfrm>
            <a:off x="1084766" y="2072947"/>
            <a:ext cx="452439" cy="774969"/>
            <a:chOff x="3833818" y="37354842"/>
            <a:chExt cx="481013" cy="823912"/>
          </a:xfrm>
          <a:solidFill>
            <a:schemeClr val="tx1"/>
          </a:solidFill>
        </p:grpSpPr>
        <p:sp>
          <p:nvSpPr>
            <p:cNvPr id="14" name="Oval 87">
              <a:extLst>
                <a:ext uri="{FF2B5EF4-FFF2-40B4-BE49-F238E27FC236}">
                  <a16:creationId xmlns:a16="http://schemas.microsoft.com/office/drawing/2014/main" id="{3FDA19B9-1D2A-419B-B50D-94C558D383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5268" y="37492954"/>
              <a:ext cx="138113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/>
            </a:p>
          </p:txBody>
        </p:sp>
        <p:sp>
          <p:nvSpPr>
            <p:cNvPr id="15" name="Freeform 88">
              <a:extLst>
                <a:ext uri="{FF2B5EF4-FFF2-40B4-BE49-F238E27FC236}">
                  <a16:creationId xmlns:a16="http://schemas.microsoft.com/office/drawing/2014/main" id="{9184628A-DE93-4A4A-B0AD-22A570801B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818" y="37354842"/>
              <a:ext cx="481013" cy="823912"/>
            </a:xfrm>
            <a:custGeom>
              <a:avLst/>
              <a:gdLst>
                <a:gd name="T0" fmla="*/ 633 w 672"/>
                <a:gd name="T1" fmla="*/ 494 h 1152"/>
                <a:gd name="T2" fmla="*/ 672 w 672"/>
                <a:gd name="T3" fmla="*/ 336 h 1152"/>
                <a:gd name="T4" fmla="*/ 336 w 672"/>
                <a:gd name="T5" fmla="*/ 0 h 1152"/>
                <a:gd name="T6" fmla="*/ 0 w 672"/>
                <a:gd name="T7" fmla="*/ 336 h 1152"/>
                <a:gd name="T8" fmla="*/ 39 w 672"/>
                <a:gd name="T9" fmla="*/ 494 h 1152"/>
                <a:gd name="T10" fmla="*/ 39 w 672"/>
                <a:gd name="T11" fmla="*/ 494 h 1152"/>
                <a:gd name="T12" fmla="*/ 336 w 672"/>
                <a:gd name="T13" fmla="*/ 1152 h 1152"/>
                <a:gd name="T14" fmla="*/ 633 w 672"/>
                <a:gd name="T15" fmla="*/ 494 h 1152"/>
                <a:gd name="T16" fmla="*/ 336 w 672"/>
                <a:gd name="T17" fmla="*/ 96 h 1152"/>
                <a:gd name="T18" fmla="*/ 576 w 672"/>
                <a:gd name="T19" fmla="*/ 336 h 1152"/>
                <a:gd name="T20" fmla="*/ 512 w 672"/>
                <a:gd name="T21" fmla="*/ 499 h 1152"/>
                <a:gd name="T22" fmla="*/ 336 w 672"/>
                <a:gd name="T23" fmla="*/ 384 h 1152"/>
                <a:gd name="T24" fmla="*/ 160 w 672"/>
                <a:gd name="T25" fmla="*/ 499 h 1152"/>
                <a:gd name="T26" fmla="*/ 96 w 672"/>
                <a:gd name="T27" fmla="*/ 336 h 1152"/>
                <a:gd name="T28" fmla="*/ 336 w 672"/>
                <a:gd name="T29" fmla="*/ 96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2" h="1152">
                  <a:moveTo>
                    <a:pt x="633" y="494"/>
                  </a:moveTo>
                  <a:cubicBezTo>
                    <a:pt x="658" y="447"/>
                    <a:pt x="672" y="393"/>
                    <a:pt x="672" y="336"/>
                  </a:cubicBezTo>
                  <a:cubicBezTo>
                    <a:pt x="672" y="150"/>
                    <a:pt x="522" y="0"/>
                    <a:pt x="336" y="0"/>
                  </a:cubicBezTo>
                  <a:cubicBezTo>
                    <a:pt x="150" y="0"/>
                    <a:pt x="0" y="150"/>
                    <a:pt x="0" y="336"/>
                  </a:cubicBezTo>
                  <a:cubicBezTo>
                    <a:pt x="0" y="393"/>
                    <a:pt x="14" y="447"/>
                    <a:pt x="39" y="494"/>
                  </a:cubicBezTo>
                  <a:cubicBezTo>
                    <a:pt x="39" y="494"/>
                    <a:pt x="39" y="494"/>
                    <a:pt x="39" y="494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633" y="494"/>
                    <a:pt x="633" y="494"/>
                    <a:pt x="633" y="494"/>
                  </a:cubicBezTo>
                  <a:close/>
                  <a:moveTo>
                    <a:pt x="336" y="96"/>
                  </a:moveTo>
                  <a:cubicBezTo>
                    <a:pt x="469" y="96"/>
                    <a:pt x="576" y="203"/>
                    <a:pt x="576" y="336"/>
                  </a:cubicBezTo>
                  <a:cubicBezTo>
                    <a:pt x="576" y="399"/>
                    <a:pt x="552" y="456"/>
                    <a:pt x="512" y="499"/>
                  </a:cubicBezTo>
                  <a:cubicBezTo>
                    <a:pt x="482" y="431"/>
                    <a:pt x="415" y="384"/>
                    <a:pt x="336" y="384"/>
                  </a:cubicBezTo>
                  <a:cubicBezTo>
                    <a:pt x="257" y="384"/>
                    <a:pt x="190" y="431"/>
                    <a:pt x="160" y="499"/>
                  </a:cubicBezTo>
                  <a:cubicBezTo>
                    <a:pt x="120" y="456"/>
                    <a:pt x="96" y="399"/>
                    <a:pt x="96" y="336"/>
                  </a:cubicBezTo>
                  <a:cubicBezTo>
                    <a:pt x="96" y="203"/>
                    <a:pt x="203" y="96"/>
                    <a:pt x="336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8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434EBC2-8796-42D0-B42C-6D551F87A2B1}"/>
              </a:ext>
            </a:extLst>
          </p:cNvPr>
          <p:cNvSpPr txBox="1"/>
          <p:nvPr/>
        </p:nvSpPr>
        <p:spPr>
          <a:xfrm>
            <a:off x="661736" y="1648531"/>
            <a:ext cx="1298499" cy="376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Start here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B8AA5A2-2A7D-4A3F-888F-F608FDF9CC1B}"/>
              </a:ext>
            </a:extLst>
          </p:cNvPr>
          <p:cNvSpPr/>
          <p:nvPr/>
        </p:nvSpPr>
        <p:spPr>
          <a:xfrm rot="16200000">
            <a:off x="3611737" y="3097915"/>
            <a:ext cx="2368985" cy="2345922"/>
          </a:xfrm>
          <a:custGeom>
            <a:avLst/>
            <a:gdLst>
              <a:gd name="connsiteX0" fmla="*/ 2368985 w 2368985"/>
              <a:gd name="connsiteY0" fmla="*/ 137911 h 2345922"/>
              <a:gd name="connsiteX1" fmla="*/ 2231074 w 2368985"/>
              <a:gd name="connsiteY1" fmla="*/ 275822 h 2345922"/>
              <a:gd name="connsiteX2" fmla="*/ 2177393 w 2368985"/>
              <a:gd name="connsiteY2" fmla="*/ 264984 h 2345922"/>
              <a:gd name="connsiteX3" fmla="*/ 2164795 w 2368985"/>
              <a:gd name="connsiteY3" fmla="*/ 256490 h 2345922"/>
              <a:gd name="connsiteX4" fmla="*/ 265315 w 2368985"/>
              <a:gd name="connsiteY4" fmla="*/ 2155969 h 2345922"/>
              <a:gd name="connsiteX5" fmla="*/ 275822 w 2368985"/>
              <a:gd name="connsiteY5" fmla="*/ 2208011 h 2345922"/>
              <a:gd name="connsiteX6" fmla="*/ 137911 w 2368985"/>
              <a:gd name="connsiteY6" fmla="*/ 2345922 h 2345922"/>
              <a:gd name="connsiteX7" fmla="*/ 0 w 2368985"/>
              <a:gd name="connsiteY7" fmla="*/ 2208011 h 2345922"/>
              <a:gd name="connsiteX8" fmla="*/ 137911 w 2368985"/>
              <a:gd name="connsiteY8" fmla="*/ 2070100 h 2345922"/>
              <a:gd name="connsiteX9" fmla="*/ 188281 w 2368985"/>
              <a:gd name="connsiteY9" fmla="*/ 2080269 h 2345922"/>
              <a:gd name="connsiteX10" fmla="*/ 2099458 w 2368985"/>
              <a:gd name="connsiteY10" fmla="*/ 169092 h 2345922"/>
              <a:gd name="connsiteX11" fmla="*/ 2093163 w 2368985"/>
              <a:gd name="connsiteY11" fmla="*/ 137911 h 2345922"/>
              <a:gd name="connsiteX12" fmla="*/ 2231074 w 2368985"/>
              <a:gd name="connsiteY12" fmla="*/ 0 h 2345922"/>
              <a:gd name="connsiteX13" fmla="*/ 2368985 w 2368985"/>
              <a:gd name="connsiteY13" fmla="*/ 137911 h 234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368985" h="2345922">
                <a:moveTo>
                  <a:pt x="2368985" y="137911"/>
                </a:moveTo>
                <a:cubicBezTo>
                  <a:pt x="2368985" y="214077"/>
                  <a:pt x="2307240" y="275822"/>
                  <a:pt x="2231074" y="275822"/>
                </a:cubicBezTo>
                <a:cubicBezTo>
                  <a:pt x="2212032" y="275822"/>
                  <a:pt x="2193892" y="271963"/>
                  <a:pt x="2177393" y="264984"/>
                </a:cubicBezTo>
                <a:lnTo>
                  <a:pt x="2164795" y="256490"/>
                </a:lnTo>
                <a:lnTo>
                  <a:pt x="265315" y="2155969"/>
                </a:lnTo>
                <a:lnTo>
                  <a:pt x="275822" y="2208011"/>
                </a:lnTo>
                <a:cubicBezTo>
                  <a:pt x="275822" y="2284177"/>
                  <a:pt x="214077" y="2345922"/>
                  <a:pt x="137911" y="2345922"/>
                </a:cubicBezTo>
                <a:cubicBezTo>
                  <a:pt x="61745" y="2345922"/>
                  <a:pt x="0" y="2284177"/>
                  <a:pt x="0" y="2208011"/>
                </a:cubicBezTo>
                <a:cubicBezTo>
                  <a:pt x="0" y="2131845"/>
                  <a:pt x="61745" y="2070100"/>
                  <a:pt x="137911" y="2070100"/>
                </a:cubicBezTo>
                <a:lnTo>
                  <a:pt x="188281" y="2080269"/>
                </a:lnTo>
                <a:lnTo>
                  <a:pt x="2099458" y="169092"/>
                </a:lnTo>
                <a:lnTo>
                  <a:pt x="2093163" y="137911"/>
                </a:lnTo>
                <a:cubicBezTo>
                  <a:pt x="2093163" y="61745"/>
                  <a:pt x="2154908" y="0"/>
                  <a:pt x="2231074" y="0"/>
                </a:cubicBezTo>
                <a:cubicBezTo>
                  <a:pt x="2307240" y="0"/>
                  <a:pt x="2368985" y="61745"/>
                  <a:pt x="2368985" y="13791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6BE9D3F-3911-4A9D-B9E3-6B65590E6046}"/>
              </a:ext>
            </a:extLst>
          </p:cNvPr>
          <p:cNvSpPr/>
          <p:nvPr/>
        </p:nvSpPr>
        <p:spPr>
          <a:xfrm flipH="1" flipV="1">
            <a:off x="8476709" y="4602576"/>
            <a:ext cx="1596064" cy="737455"/>
          </a:xfrm>
          <a:prstGeom prst="roundRect">
            <a:avLst/>
          </a:prstGeom>
          <a:noFill/>
          <a:ln w="12700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1FA12CB-037B-4CEF-B5D5-D7E284248067}"/>
              </a:ext>
            </a:extLst>
          </p:cNvPr>
          <p:cNvSpPr/>
          <p:nvPr/>
        </p:nvSpPr>
        <p:spPr>
          <a:xfrm flipH="1" flipV="1">
            <a:off x="5325436" y="2498545"/>
            <a:ext cx="1596064" cy="737455"/>
          </a:xfrm>
          <a:prstGeom prst="roundRect">
            <a:avLst/>
          </a:prstGeom>
          <a:noFill/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380056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EB7F-DB62-47BB-81EE-EDDED98B1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799" y="640080"/>
            <a:ext cx="13558521" cy="1328162"/>
          </a:xfrm>
        </p:spPr>
        <p:txBody>
          <a:bodyPr anchor="t"/>
          <a:lstStyle/>
          <a:p>
            <a:r>
              <a:rPr lang="en-GB" sz="5400" dirty="0"/>
              <a:t>Digital Explorer Yellow Belt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34936-9F8F-48B5-BF6E-DB55400486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240911"/>
            <a:ext cx="10058400" cy="914400"/>
          </a:xfrm>
        </p:spPr>
        <p:txBody>
          <a:bodyPr/>
          <a:lstStyle/>
          <a:p>
            <a:r>
              <a:rPr lang="en-GB" dirty="0"/>
              <a:t>AIM : Begin to understand and discuss the potential DXC can offer a client to address their digital challenges</a:t>
            </a:r>
          </a:p>
          <a:p>
            <a:r>
              <a:rPr lang="en-GB" dirty="0"/>
              <a:t>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0541826-FF97-4572-8774-65AD510F4C6D}"/>
              </a:ext>
            </a:extLst>
          </p:cNvPr>
          <p:cNvGrpSpPr/>
          <p:nvPr/>
        </p:nvGrpSpPr>
        <p:grpSpPr>
          <a:xfrm>
            <a:off x="685800" y="3934201"/>
            <a:ext cx="9598852" cy="2407712"/>
            <a:chOff x="685800" y="3475035"/>
            <a:chExt cx="12583391" cy="315633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9BD83CD-E052-426D-8572-39AD0FBBD8BC}"/>
                </a:ext>
              </a:extLst>
            </p:cNvPr>
            <p:cNvSpPr/>
            <p:nvPr/>
          </p:nvSpPr>
          <p:spPr>
            <a:xfrm>
              <a:off x="685800" y="3475035"/>
              <a:ext cx="870332" cy="870332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A53C3E-8D84-48F7-A6CA-9649A4132D35}"/>
                </a:ext>
              </a:extLst>
            </p:cNvPr>
            <p:cNvSpPr/>
            <p:nvPr/>
          </p:nvSpPr>
          <p:spPr>
            <a:xfrm>
              <a:off x="685800" y="4618036"/>
              <a:ext cx="870332" cy="870332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6C22AB9-CDB7-4ADA-B951-26B8151F479F}"/>
                </a:ext>
              </a:extLst>
            </p:cNvPr>
            <p:cNvSpPr/>
            <p:nvPr/>
          </p:nvSpPr>
          <p:spPr>
            <a:xfrm>
              <a:off x="685800" y="5761037"/>
              <a:ext cx="870332" cy="870332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4C5194-187D-4895-B98F-40DC68748C42}"/>
                </a:ext>
              </a:extLst>
            </p:cNvPr>
            <p:cNvSpPr txBox="1"/>
            <p:nvPr/>
          </p:nvSpPr>
          <p:spPr>
            <a:xfrm>
              <a:off x="1746688" y="3641452"/>
              <a:ext cx="10211217" cy="484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>
                  <a:solidFill>
                    <a:schemeClr val="bg1"/>
                  </a:solidFill>
                </a:rPr>
                <a:t>Use the Digital Explorer Playbooks to introduce the DXC Digital Story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15B9690-F03F-43AB-948B-96A3EC9864C2}"/>
                </a:ext>
              </a:extLst>
            </p:cNvPr>
            <p:cNvSpPr txBox="1"/>
            <p:nvPr/>
          </p:nvSpPr>
          <p:spPr>
            <a:xfrm>
              <a:off x="1746688" y="4785436"/>
              <a:ext cx="11483416" cy="484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>
                  <a:solidFill>
                    <a:schemeClr val="bg1"/>
                  </a:solidFill>
                </a:rPr>
                <a:t>Use the Digital Explorer Workspaces to analyse your clients digital challenges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5BC26C-2698-4FCF-8863-51027851DED3}"/>
                </a:ext>
              </a:extLst>
            </p:cNvPr>
            <p:cNvSpPr txBox="1"/>
            <p:nvPr/>
          </p:nvSpPr>
          <p:spPr>
            <a:xfrm>
              <a:off x="1746688" y="5929420"/>
              <a:ext cx="11522503" cy="4841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>
                  <a:solidFill>
                    <a:schemeClr val="bg1"/>
                  </a:solidFill>
                </a:rPr>
                <a:t>Create a dedicated Digital Explorer Playbook based on your clients challenges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93EFCD6-F3AC-4116-8590-E5F8D1870CD5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1120966" y="4345367"/>
              <a:ext cx="0" cy="272669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48E4C14-D269-44DF-BE1D-16E68C48684E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1120966" y="5488368"/>
              <a:ext cx="0" cy="272669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48F20B3-3B10-4037-914D-C9AE300175A7}"/>
              </a:ext>
            </a:extLst>
          </p:cNvPr>
          <p:cNvSpPr/>
          <p:nvPr/>
        </p:nvSpPr>
        <p:spPr>
          <a:xfrm>
            <a:off x="11480799" y="3470790"/>
            <a:ext cx="2463800" cy="2207217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Target roles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Sales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AGM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DGM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DSD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/>
              <a:t>Industry PODS</a:t>
            </a:r>
          </a:p>
        </p:txBody>
      </p:sp>
      <p:sp>
        <p:nvSpPr>
          <p:cNvPr id="19" name="Freeform 50">
            <a:extLst>
              <a:ext uri="{FF2B5EF4-FFF2-40B4-BE49-F238E27FC236}">
                <a16:creationId xmlns:a16="http://schemas.microsoft.com/office/drawing/2014/main" id="{29219DF1-BDA3-4542-94F4-41997E920FD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264051" y="2539741"/>
            <a:ext cx="897296" cy="822960"/>
          </a:xfrm>
          <a:custGeom>
            <a:avLst/>
            <a:gdLst>
              <a:gd name="T0" fmla="*/ 336 w 1152"/>
              <a:gd name="T1" fmla="*/ 336 h 1056"/>
              <a:gd name="T2" fmla="*/ 192 w 1152"/>
              <a:gd name="T3" fmla="*/ 480 h 1056"/>
              <a:gd name="T4" fmla="*/ 48 w 1152"/>
              <a:gd name="T5" fmla="*/ 336 h 1056"/>
              <a:gd name="T6" fmla="*/ 192 w 1152"/>
              <a:gd name="T7" fmla="*/ 192 h 1056"/>
              <a:gd name="T8" fmla="*/ 336 w 1152"/>
              <a:gd name="T9" fmla="*/ 336 h 1056"/>
              <a:gd name="T10" fmla="*/ 576 w 1152"/>
              <a:gd name="T11" fmla="*/ 0 h 1056"/>
              <a:gd name="T12" fmla="*/ 432 w 1152"/>
              <a:gd name="T13" fmla="*/ 144 h 1056"/>
              <a:gd name="T14" fmla="*/ 576 w 1152"/>
              <a:gd name="T15" fmla="*/ 288 h 1056"/>
              <a:gd name="T16" fmla="*/ 720 w 1152"/>
              <a:gd name="T17" fmla="*/ 144 h 1056"/>
              <a:gd name="T18" fmla="*/ 576 w 1152"/>
              <a:gd name="T19" fmla="*/ 0 h 1056"/>
              <a:gd name="T20" fmla="*/ 960 w 1152"/>
              <a:gd name="T21" fmla="*/ 192 h 1056"/>
              <a:gd name="T22" fmla="*/ 816 w 1152"/>
              <a:gd name="T23" fmla="*/ 336 h 1056"/>
              <a:gd name="T24" fmla="*/ 960 w 1152"/>
              <a:gd name="T25" fmla="*/ 480 h 1056"/>
              <a:gd name="T26" fmla="*/ 1104 w 1152"/>
              <a:gd name="T27" fmla="*/ 336 h 1056"/>
              <a:gd name="T28" fmla="*/ 960 w 1152"/>
              <a:gd name="T29" fmla="*/ 192 h 1056"/>
              <a:gd name="T30" fmla="*/ 960 w 1152"/>
              <a:gd name="T31" fmla="*/ 480 h 1056"/>
              <a:gd name="T32" fmla="*/ 768 w 1152"/>
              <a:gd name="T33" fmla="*/ 672 h 1056"/>
              <a:gd name="T34" fmla="*/ 768 w 1152"/>
              <a:gd name="T35" fmla="*/ 480 h 1056"/>
              <a:gd name="T36" fmla="*/ 576 w 1152"/>
              <a:gd name="T37" fmla="*/ 288 h 1056"/>
              <a:gd name="T38" fmla="*/ 384 w 1152"/>
              <a:gd name="T39" fmla="*/ 480 h 1056"/>
              <a:gd name="T40" fmla="*/ 384 w 1152"/>
              <a:gd name="T41" fmla="*/ 672 h 1056"/>
              <a:gd name="T42" fmla="*/ 192 w 1152"/>
              <a:gd name="T43" fmla="*/ 480 h 1056"/>
              <a:gd name="T44" fmla="*/ 0 w 1152"/>
              <a:gd name="T45" fmla="*/ 672 h 1056"/>
              <a:gd name="T46" fmla="*/ 0 w 1152"/>
              <a:gd name="T47" fmla="*/ 864 h 1056"/>
              <a:gd name="T48" fmla="*/ 1152 w 1152"/>
              <a:gd name="T49" fmla="*/ 864 h 1056"/>
              <a:gd name="T50" fmla="*/ 1152 w 1152"/>
              <a:gd name="T51" fmla="*/ 672 h 1056"/>
              <a:gd name="T52" fmla="*/ 960 w 1152"/>
              <a:gd name="T53" fmla="*/ 480 h 1056"/>
              <a:gd name="T54" fmla="*/ 1152 w 1152"/>
              <a:gd name="T55" fmla="*/ 960 h 1056"/>
              <a:gd name="T56" fmla="*/ 0 w 1152"/>
              <a:gd name="T57" fmla="*/ 960 h 1056"/>
              <a:gd name="T58" fmla="*/ 0 w 1152"/>
              <a:gd name="T59" fmla="*/ 1056 h 1056"/>
              <a:gd name="T60" fmla="*/ 1152 w 1152"/>
              <a:gd name="T61" fmla="*/ 1056 h 1056"/>
              <a:gd name="T62" fmla="*/ 1152 w 1152"/>
              <a:gd name="T63" fmla="*/ 96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52" h="1056">
                <a:moveTo>
                  <a:pt x="336" y="336"/>
                </a:moveTo>
                <a:cubicBezTo>
                  <a:pt x="336" y="416"/>
                  <a:pt x="272" y="480"/>
                  <a:pt x="192" y="480"/>
                </a:cubicBezTo>
                <a:cubicBezTo>
                  <a:pt x="112" y="480"/>
                  <a:pt x="48" y="416"/>
                  <a:pt x="48" y="336"/>
                </a:cubicBezTo>
                <a:cubicBezTo>
                  <a:pt x="48" y="256"/>
                  <a:pt x="112" y="192"/>
                  <a:pt x="192" y="192"/>
                </a:cubicBezTo>
                <a:cubicBezTo>
                  <a:pt x="272" y="192"/>
                  <a:pt x="336" y="256"/>
                  <a:pt x="336" y="336"/>
                </a:cubicBezTo>
                <a:close/>
                <a:moveTo>
                  <a:pt x="576" y="0"/>
                </a:moveTo>
                <a:cubicBezTo>
                  <a:pt x="496" y="0"/>
                  <a:pt x="432" y="64"/>
                  <a:pt x="432" y="144"/>
                </a:cubicBezTo>
                <a:cubicBezTo>
                  <a:pt x="432" y="224"/>
                  <a:pt x="496" y="288"/>
                  <a:pt x="576" y="288"/>
                </a:cubicBezTo>
                <a:cubicBezTo>
                  <a:pt x="656" y="288"/>
                  <a:pt x="720" y="224"/>
                  <a:pt x="720" y="144"/>
                </a:cubicBezTo>
                <a:cubicBezTo>
                  <a:pt x="720" y="64"/>
                  <a:pt x="656" y="0"/>
                  <a:pt x="576" y="0"/>
                </a:cubicBezTo>
                <a:close/>
                <a:moveTo>
                  <a:pt x="960" y="192"/>
                </a:moveTo>
                <a:cubicBezTo>
                  <a:pt x="880" y="192"/>
                  <a:pt x="816" y="256"/>
                  <a:pt x="816" y="336"/>
                </a:cubicBezTo>
                <a:cubicBezTo>
                  <a:pt x="816" y="416"/>
                  <a:pt x="880" y="480"/>
                  <a:pt x="960" y="480"/>
                </a:cubicBezTo>
                <a:cubicBezTo>
                  <a:pt x="1040" y="480"/>
                  <a:pt x="1104" y="416"/>
                  <a:pt x="1104" y="336"/>
                </a:cubicBezTo>
                <a:cubicBezTo>
                  <a:pt x="1104" y="256"/>
                  <a:pt x="1040" y="192"/>
                  <a:pt x="960" y="192"/>
                </a:cubicBezTo>
                <a:close/>
                <a:moveTo>
                  <a:pt x="960" y="480"/>
                </a:moveTo>
                <a:cubicBezTo>
                  <a:pt x="854" y="480"/>
                  <a:pt x="768" y="566"/>
                  <a:pt x="768" y="672"/>
                </a:cubicBezTo>
                <a:cubicBezTo>
                  <a:pt x="768" y="480"/>
                  <a:pt x="768" y="480"/>
                  <a:pt x="768" y="480"/>
                </a:cubicBezTo>
                <a:cubicBezTo>
                  <a:pt x="768" y="374"/>
                  <a:pt x="682" y="288"/>
                  <a:pt x="576" y="288"/>
                </a:cubicBezTo>
                <a:cubicBezTo>
                  <a:pt x="470" y="288"/>
                  <a:pt x="384" y="374"/>
                  <a:pt x="384" y="480"/>
                </a:cubicBezTo>
                <a:cubicBezTo>
                  <a:pt x="384" y="672"/>
                  <a:pt x="384" y="672"/>
                  <a:pt x="384" y="672"/>
                </a:cubicBezTo>
                <a:cubicBezTo>
                  <a:pt x="384" y="566"/>
                  <a:pt x="298" y="480"/>
                  <a:pt x="192" y="480"/>
                </a:cubicBezTo>
                <a:cubicBezTo>
                  <a:pt x="86" y="480"/>
                  <a:pt x="0" y="566"/>
                  <a:pt x="0" y="672"/>
                </a:cubicBezTo>
                <a:cubicBezTo>
                  <a:pt x="0" y="864"/>
                  <a:pt x="0" y="864"/>
                  <a:pt x="0" y="864"/>
                </a:cubicBezTo>
                <a:cubicBezTo>
                  <a:pt x="1152" y="864"/>
                  <a:pt x="1152" y="864"/>
                  <a:pt x="1152" y="864"/>
                </a:cubicBezTo>
                <a:cubicBezTo>
                  <a:pt x="1152" y="672"/>
                  <a:pt x="1152" y="672"/>
                  <a:pt x="1152" y="672"/>
                </a:cubicBezTo>
                <a:cubicBezTo>
                  <a:pt x="1152" y="566"/>
                  <a:pt x="1066" y="480"/>
                  <a:pt x="960" y="480"/>
                </a:cubicBezTo>
                <a:close/>
                <a:moveTo>
                  <a:pt x="1152" y="960"/>
                </a:moveTo>
                <a:cubicBezTo>
                  <a:pt x="0" y="960"/>
                  <a:pt x="0" y="960"/>
                  <a:pt x="0" y="960"/>
                </a:cubicBezTo>
                <a:cubicBezTo>
                  <a:pt x="0" y="1056"/>
                  <a:pt x="0" y="1056"/>
                  <a:pt x="0" y="1056"/>
                </a:cubicBezTo>
                <a:cubicBezTo>
                  <a:pt x="1152" y="1056"/>
                  <a:pt x="1152" y="1056"/>
                  <a:pt x="1152" y="1056"/>
                </a:cubicBezTo>
                <a:lnTo>
                  <a:pt x="1152" y="9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13C7707-F3BC-4FAB-93DE-127F48F9D1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44118" y="640080"/>
            <a:ext cx="1271903" cy="127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6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ns face&#10;&#10;Description automatically generated">
            <a:extLst>
              <a:ext uri="{FF2B5EF4-FFF2-40B4-BE49-F238E27FC236}">
                <a16:creationId xmlns:a16="http://schemas.microsoft.com/office/drawing/2014/main" id="{123D0F10-F096-4E20-9B4D-947D13458F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flipH="1">
            <a:off x="0" y="-763149"/>
            <a:ext cx="14630400" cy="975589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43C26E9-D357-4469-96D3-E42B97D9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2895" y="128796"/>
            <a:ext cx="1929837" cy="19298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AE3442-2343-407E-B74A-DC8B565D7620}"/>
              </a:ext>
            </a:extLst>
          </p:cNvPr>
          <p:cNvSpPr txBox="1"/>
          <p:nvPr/>
        </p:nvSpPr>
        <p:spPr>
          <a:xfrm>
            <a:off x="516255" y="128796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6600" b="1" dirty="0">
              <a:latin typeface="GT Walsheim Pro Bold" panose="00000800000000000000" pitchFamily="50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6E4D268-E0F6-4BFB-B13E-6905EC5B7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dirty="0">
                <a:latin typeface="GT Walsheim Pro Bold" panose="00000800000000000000" pitchFamily="50" charset="0"/>
              </a:rPr>
              <a:t>DXC Digital Explorer:</a:t>
            </a:r>
            <a:br>
              <a:rPr lang="en-GB" sz="4800" dirty="0">
                <a:latin typeface="GT Walsheim Pro Bold" panose="00000800000000000000" pitchFamily="50" charset="0"/>
              </a:rPr>
            </a:br>
            <a:r>
              <a:rPr lang="en-GB" sz="4800" dirty="0">
                <a:latin typeface="GT Walsheim Pro Bold" panose="00000800000000000000" pitchFamily="50" charset="0"/>
              </a:rPr>
              <a:t>Yellow Belt Training</a:t>
            </a:r>
            <a:endParaRPr lang="en-GB" sz="48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933FA0C-309D-4D5D-8894-4C3CD178D8F4}"/>
              </a:ext>
            </a:extLst>
          </p:cNvPr>
          <p:cNvSpPr txBox="1">
            <a:spLocks/>
          </p:cNvSpPr>
          <p:nvPr/>
        </p:nvSpPr>
        <p:spPr>
          <a:xfrm>
            <a:off x="685800" y="2240911"/>
            <a:ext cx="10058400" cy="914400"/>
          </a:xfrm>
          <a:prstGeom prst="rect">
            <a:avLst/>
          </a:prstGeom>
        </p:spPr>
        <p:txBody>
          <a:bodyPr anchor="ctr"/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AIM : Begin to understand and discuss the potential DXC can offer a client to address their digital challenges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58346F-19CC-4307-B205-FBDF1FD8F530}"/>
              </a:ext>
            </a:extLst>
          </p:cNvPr>
          <p:cNvGrpSpPr/>
          <p:nvPr/>
        </p:nvGrpSpPr>
        <p:grpSpPr>
          <a:xfrm>
            <a:off x="685800" y="3934201"/>
            <a:ext cx="8598578" cy="663906"/>
            <a:chOff x="685800" y="3934201"/>
            <a:chExt cx="8598578" cy="6639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D3155E-65E5-4D50-8709-7B9B1ECC1BC0}"/>
                </a:ext>
              </a:extLst>
            </p:cNvPr>
            <p:cNvSpPr/>
            <p:nvPr/>
          </p:nvSpPr>
          <p:spPr>
            <a:xfrm>
              <a:off x="685800" y="3934201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C1C602-B338-4D15-8B75-E5CBBB311F36}"/>
                </a:ext>
              </a:extLst>
            </p:cNvPr>
            <p:cNvSpPr txBox="1"/>
            <p:nvPr/>
          </p:nvSpPr>
          <p:spPr>
            <a:xfrm>
              <a:off x="1495066" y="4061147"/>
              <a:ext cx="778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Use the Digital Explorer Playbooks to introduce the DXC Digital Story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E57361-E6D3-4706-9FC7-A794DA318847}"/>
              </a:ext>
            </a:extLst>
          </p:cNvPr>
          <p:cNvGrpSpPr/>
          <p:nvPr/>
        </p:nvGrpSpPr>
        <p:grpSpPr>
          <a:xfrm>
            <a:off x="685800" y="4598107"/>
            <a:ext cx="9569036" cy="871903"/>
            <a:chOff x="685800" y="4598107"/>
            <a:chExt cx="9569036" cy="87190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02BF761-5DFC-4414-A8FD-E8A33D3DE817}"/>
                </a:ext>
              </a:extLst>
            </p:cNvPr>
            <p:cNvCxnSpPr>
              <a:stCxn id="15" idx="4"/>
              <a:endCxn id="16" idx="0"/>
            </p:cNvCxnSpPr>
            <p:nvPr/>
          </p:nvCxnSpPr>
          <p:spPr>
            <a:xfrm>
              <a:off x="1017753" y="4598107"/>
              <a:ext cx="0" cy="20799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8E59D41-CB62-4ACE-86DA-41371357936F}"/>
                </a:ext>
              </a:extLst>
            </p:cNvPr>
            <p:cNvSpPr/>
            <p:nvPr/>
          </p:nvSpPr>
          <p:spPr>
            <a:xfrm>
              <a:off x="685800" y="4806104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9167C3-F26F-4C90-AF44-5BDD4765C762}"/>
                </a:ext>
              </a:extLst>
            </p:cNvPr>
            <p:cNvSpPr txBox="1"/>
            <p:nvPr/>
          </p:nvSpPr>
          <p:spPr>
            <a:xfrm>
              <a:off x="1495066" y="4933800"/>
              <a:ext cx="8759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Use the Digital Explorer Workspaces to analyse your clients digital challenges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B0319E-DD74-4B01-B856-6895F9C3DEA1}"/>
              </a:ext>
            </a:extLst>
          </p:cNvPr>
          <p:cNvGrpSpPr/>
          <p:nvPr/>
        </p:nvGrpSpPr>
        <p:grpSpPr>
          <a:xfrm>
            <a:off x="685800" y="5470010"/>
            <a:ext cx="9598852" cy="871903"/>
            <a:chOff x="685800" y="5470010"/>
            <a:chExt cx="9598852" cy="87190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E65CA7-F25B-4690-8ECB-BB51E0896081}"/>
                </a:ext>
              </a:extLst>
            </p:cNvPr>
            <p:cNvSpPr/>
            <p:nvPr/>
          </p:nvSpPr>
          <p:spPr>
            <a:xfrm>
              <a:off x="685800" y="5678007"/>
              <a:ext cx="663906" cy="663906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2A274-24B0-4280-9E26-70EB19FF2488}"/>
                </a:ext>
              </a:extLst>
            </p:cNvPr>
            <p:cNvSpPr txBox="1"/>
            <p:nvPr/>
          </p:nvSpPr>
          <p:spPr>
            <a:xfrm>
              <a:off x="1495066" y="5806453"/>
              <a:ext cx="87895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800" b="1" dirty="0"/>
                <a:t>Create a dedicated Digital Explorer Playbook based on your clients challenges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93FA384-8815-40E0-B175-020FAEF319A4}"/>
                </a:ext>
              </a:extLst>
            </p:cNvPr>
            <p:cNvCxnSpPr>
              <a:cxnSpLocks/>
              <a:stCxn id="16" idx="4"/>
              <a:endCxn id="17" idx="0"/>
            </p:cNvCxnSpPr>
            <p:nvPr/>
          </p:nvCxnSpPr>
          <p:spPr>
            <a:xfrm>
              <a:off x="1017753" y="5470010"/>
              <a:ext cx="0" cy="207997"/>
            </a:xfrm>
            <a:prstGeom prst="line">
              <a:avLst/>
            </a:prstGeom>
            <a:solidFill>
              <a:schemeClr val="bg1"/>
            </a:solidFill>
            <a:ln w="762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A5E237-8B95-41B1-A078-9F19A8BA4A18}"/>
              </a:ext>
            </a:extLst>
          </p:cNvPr>
          <p:cNvGrpSpPr/>
          <p:nvPr/>
        </p:nvGrpSpPr>
        <p:grpSpPr>
          <a:xfrm>
            <a:off x="11480799" y="2539741"/>
            <a:ext cx="2463800" cy="3138266"/>
            <a:chOff x="11480799" y="2539741"/>
            <a:chExt cx="2463800" cy="313826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AF94AB1-3C12-4AD6-A91F-524E50B9117F}"/>
                </a:ext>
              </a:extLst>
            </p:cNvPr>
            <p:cNvSpPr/>
            <p:nvPr/>
          </p:nvSpPr>
          <p:spPr>
            <a:xfrm>
              <a:off x="11480799" y="3470790"/>
              <a:ext cx="2463800" cy="2207217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Target roles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GB" sz="1600" dirty="0">
                <a:solidFill>
                  <a:schemeClr val="tx1"/>
                </a:solidFill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Sales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AGM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DGM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DSD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CT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GB" sz="1600" dirty="0">
                  <a:solidFill>
                    <a:schemeClr val="tx1"/>
                  </a:solidFill>
                </a:rPr>
                <a:t>Industry PODS</a:t>
              </a:r>
            </a:p>
          </p:txBody>
        </p:sp>
        <p:sp>
          <p:nvSpPr>
            <p:cNvPr id="24" name="Freeform 50">
              <a:extLst>
                <a:ext uri="{FF2B5EF4-FFF2-40B4-BE49-F238E27FC236}">
                  <a16:creationId xmlns:a16="http://schemas.microsoft.com/office/drawing/2014/main" id="{EBD1590A-3247-4DAF-9880-949282A1797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64051" y="2539741"/>
              <a:ext cx="897296" cy="822960"/>
            </a:xfrm>
            <a:custGeom>
              <a:avLst/>
              <a:gdLst>
                <a:gd name="T0" fmla="*/ 336 w 1152"/>
                <a:gd name="T1" fmla="*/ 336 h 1056"/>
                <a:gd name="T2" fmla="*/ 192 w 1152"/>
                <a:gd name="T3" fmla="*/ 480 h 1056"/>
                <a:gd name="T4" fmla="*/ 48 w 1152"/>
                <a:gd name="T5" fmla="*/ 336 h 1056"/>
                <a:gd name="T6" fmla="*/ 192 w 1152"/>
                <a:gd name="T7" fmla="*/ 192 h 1056"/>
                <a:gd name="T8" fmla="*/ 336 w 1152"/>
                <a:gd name="T9" fmla="*/ 336 h 1056"/>
                <a:gd name="T10" fmla="*/ 576 w 1152"/>
                <a:gd name="T11" fmla="*/ 0 h 1056"/>
                <a:gd name="T12" fmla="*/ 432 w 1152"/>
                <a:gd name="T13" fmla="*/ 144 h 1056"/>
                <a:gd name="T14" fmla="*/ 576 w 1152"/>
                <a:gd name="T15" fmla="*/ 288 h 1056"/>
                <a:gd name="T16" fmla="*/ 720 w 1152"/>
                <a:gd name="T17" fmla="*/ 144 h 1056"/>
                <a:gd name="T18" fmla="*/ 576 w 1152"/>
                <a:gd name="T19" fmla="*/ 0 h 1056"/>
                <a:gd name="T20" fmla="*/ 960 w 1152"/>
                <a:gd name="T21" fmla="*/ 192 h 1056"/>
                <a:gd name="T22" fmla="*/ 816 w 1152"/>
                <a:gd name="T23" fmla="*/ 336 h 1056"/>
                <a:gd name="T24" fmla="*/ 960 w 1152"/>
                <a:gd name="T25" fmla="*/ 480 h 1056"/>
                <a:gd name="T26" fmla="*/ 1104 w 1152"/>
                <a:gd name="T27" fmla="*/ 336 h 1056"/>
                <a:gd name="T28" fmla="*/ 960 w 1152"/>
                <a:gd name="T29" fmla="*/ 192 h 1056"/>
                <a:gd name="T30" fmla="*/ 960 w 1152"/>
                <a:gd name="T31" fmla="*/ 480 h 1056"/>
                <a:gd name="T32" fmla="*/ 768 w 1152"/>
                <a:gd name="T33" fmla="*/ 672 h 1056"/>
                <a:gd name="T34" fmla="*/ 768 w 1152"/>
                <a:gd name="T35" fmla="*/ 480 h 1056"/>
                <a:gd name="T36" fmla="*/ 576 w 1152"/>
                <a:gd name="T37" fmla="*/ 288 h 1056"/>
                <a:gd name="T38" fmla="*/ 384 w 1152"/>
                <a:gd name="T39" fmla="*/ 480 h 1056"/>
                <a:gd name="T40" fmla="*/ 384 w 1152"/>
                <a:gd name="T41" fmla="*/ 672 h 1056"/>
                <a:gd name="T42" fmla="*/ 192 w 1152"/>
                <a:gd name="T43" fmla="*/ 480 h 1056"/>
                <a:gd name="T44" fmla="*/ 0 w 1152"/>
                <a:gd name="T45" fmla="*/ 672 h 1056"/>
                <a:gd name="T46" fmla="*/ 0 w 1152"/>
                <a:gd name="T47" fmla="*/ 864 h 1056"/>
                <a:gd name="T48" fmla="*/ 1152 w 1152"/>
                <a:gd name="T49" fmla="*/ 864 h 1056"/>
                <a:gd name="T50" fmla="*/ 1152 w 1152"/>
                <a:gd name="T51" fmla="*/ 672 h 1056"/>
                <a:gd name="T52" fmla="*/ 960 w 1152"/>
                <a:gd name="T53" fmla="*/ 480 h 1056"/>
                <a:gd name="T54" fmla="*/ 1152 w 1152"/>
                <a:gd name="T55" fmla="*/ 960 h 1056"/>
                <a:gd name="T56" fmla="*/ 0 w 1152"/>
                <a:gd name="T57" fmla="*/ 960 h 1056"/>
                <a:gd name="T58" fmla="*/ 0 w 1152"/>
                <a:gd name="T59" fmla="*/ 1056 h 1056"/>
                <a:gd name="T60" fmla="*/ 1152 w 1152"/>
                <a:gd name="T61" fmla="*/ 1056 h 1056"/>
                <a:gd name="T62" fmla="*/ 1152 w 1152"/>
                <a:gd name="T63" fmla="*/ 96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056">
                  <a:moveTo>
                    <a:pt x="336" y="336"/>
                  </a:moveTo>
                  <a:cubicBezTo>
                    <a:pt x="336" y="416"/>
                    <a:pt x="272" y="480"/>
                    <a:pt x="192" y="480"/>
                  </a:cubicBezTo>
                  <a:cubicBezTo>
                    <a:pt x="112" y="480"/>
                    <a:pt x="48" y="416"/>
                    <a:pt x="48" y="336"/>
                  </a:cubicBezTo>
                  <a:cubicBezTo>
                    <a:pt x="48" y="256"/>
                    <a:pt x="112" y="192"/>
                    <a:pt x="192" y="192"/>
                  </a:cubicBezTo>
                  <a:cubicBezTo>
                    <a:pt x="272" y="192"/>
                    <a:pt x="336" y="256"/>
                    <a:pt x="336" y="336"/>
                  </a:cubicBezTo>
                  <a:close/>
                  <a:moveTo>
                    <a:pt x="576" y="0"/>
                  </a:moveTo>
                  <a:cubicBezTo>
                    <a:pt x="496" y="0"/>
                    <a:pt x="432" y="64"/>
                    <a:pt x="432" y="144"/>
                  </a:cubicBezTo>
                  <a:cubicBezTo>
                    <a:pt x="432" y="224"/>
                    <a:pt x="496" y="288"/>
                    <a:pt x="576" y="288"/>
                  </a:cubicBezTo>
                  <a:cubicBezTo>
                    <a:pt x="656" y="288"/>
                    <a:pt x="720" y="224"/>
                    <a:pt x="720" y="144"/>
                  </a:cubicBezTo>
                  <a:cubicBezTo>
                    <a:pt x="720" y="64"/>
                    <a:pt x="656" y="0"/>
                    <a:pt x="576" y="0"/>
                  </a:cubicBezTo>
                  <a:close/>
                  <a:moveTo>
                    <a:pt x="960" y="192"/>
                  </a:moveTo>
                  <a:cubicBezTo>
                    <a:pt x="880" y="192"/>
                    <a:pt x="816" y="256"/>
                    <a:pt x="816" y="336"/>
                  </a:cubicBezTo>
                  <a:cubicBezTo>
                    <a:pt x="816" y="416"/>
                    <a:pt x="880" y="480"/>
                    <a:pt x="960" y="480"/>
                  </a:cubicBezTo>
                  <a:cubicBezTo>
                    <a:pt x="1040" y="480"/>
                    <a:pt x="1104" y="416"/>
                    <a:pt x="1104" y="336"/>
                  </a:cubicBezTo>
                  <a:cubicBezTo>
                    <a:pt x="1104" y="256"/>
                    <a:pt x="1040" y="192"/>
                    <a:pt x="960" y="192"/>
                  </a:cubicBezTo>
                  <a:close/>
                  <a:moveTo>
                    <a:pt x="960" y="480"/>
                  </a:moveTo>
                  <a:cubicBezTo>
                    <a:pt x="854" y="480"/>
                    <a:pt x="768" y="566"/>
                    <a:pt x="768" y="672"/>
                  </a:cubicBezTo>
                  <a:cubicBezTo>
                    <a:pt x="768" y="480"/>
                    <a:pt x="768" y="480"/>
                    <a:pt x="768" y="480"/>
                  </a:cubicBezTo>
                  <a:cubicBezTo>
                    <a:pt x="768" y="374"/>
                    <a:pt x="682" y="288"/>
                    <a:pt x="576" y="288"/>
                  </a:cubicBezTo>
                  <a:cubicBezTo>
                    <a:pt x="470" y="288"/>
                    <a:pt x="384" y="374"/>
                    <a:pt x="384" y="480"/>
                  </a:cubicBezTo>
                  <a:cubicBezTo>
                    <a:pt x="384" y="672"/>
                    <a:pt x="384" y="672"/>
                    <a:pt x="384" y="672"/>
                  </a:cubicBezTo>
                  <a:cubicBezTo>
                    <a:pt x="384" y="566"/>
                    <a:pt x="298" y="480"/>
                    <a:pt x="192" y="480"/>
                  </a:cubicBezTo>
                  <a:cubicBezTo>
                    <a:pt x="86" y="480"/>
                    <a:pt x="0" y="566"/>
                    <a:pt x="0" y="672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672"/>
                    <a:pt x="1152" y="672"/>
                    <a:pt x="1152" y="672"/>
                  </a:cubicBezTo>
                  <a:cubicBezTo>
                    <a:pt x="1152" y="566"/>
                    <a:pt x="1066" y="480"/>
                    <a:pt x="960" y="480"/>
                  </a:cubicBezTo>
                  <a:close/>
                  <a:moveTo>
                    <a:pt x="1152" y="960"/>
                  </a:moveTo>
                  <a:cubicBezTo>
                    <a:pt x="0" y="960"/>
                    <a:pt x="0" y="960"/>
                    <a:pt x="0" y="960"/>
                  </a:cubicBezTo>
                  <a:cubicBezTo>
                    <a:pt x="0" y="1056"/>
                    <a:pt x="0" y="1056"/>
                    <a:pt x="0" y="1056"/>
                  </a:cubicBezTo>
                  <a:cubicBezTo>
                    <a:pt x="1152" y="1056"/>
                    <a:pt x="1152" y="1056"/>
                    <a:pt x="1152" y="1056"/>
                  </a:cubicBezTo>
                  <a:lnTo>
                    <a:pt x="1152" y="96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F382564-3585-44C6-998B-2CD27C042828}"/>
              </a:ext>
            </a:extLst>
          </p:cNvPr>
          <p:cNvSpPr txBox="1"/>
          <p:nvPr/>
        </p:nvSpPr>
        <p:spPr>
          <a:xfrm>
            <a:off x="3315079" y="6389508"/>
            <a:ext cx="71891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b="1" dirty="0"/>
              <a:t>Plus… </a:t>
            </a:r>
          </a:p>
          <a:p>
            <a:pPr lvl="2"/>
            <a:r>
              <a:rPr lang="en-GB" sz="1800" b="1" dirty="0"/>
              <a:t>Understand the Digital Explorer Information Model</a:t>
            </a:r>
          </a:p>
          <a:p>
            <a:pPr lvl="2"/>
            <a:r>
              <a:rPr lang="en-GB" sz="1800" b="1" dirty="0"/>
              <a:t>Searching for </a:t>
            </a:r>
            <a:r>
              <a:rPr lang="en-GB" sz="1800" b="1" i="1" dirty="0"/>
              <a:t>Solutions</a:t>
            </a:r>
            <a:r>
              <a:rPr lang="en-GB" sz="1800" b="1" dirty="0"/>
              <a:t> </a:t>
            </a:r>
          </a:p>
          <a:p>
            <a:pPr lvl="2"/>
            <a:r>
              <a:rPr lang="en-GB" sz="1800" b="1" dirty="0"/>
              <a:t>Reviewing </a:t>
            </a:r>
            <a:r>
              <a:rPr lang="en-GB" sz="1800" b="1" i="1" dirty="0"/>
              <a:t>Digital Trends</a:t>
            </a:r>
          </a:p>
        </p:txBody>
      </p:sp>
    </p:spTree>
    <p:extLst>
      <p:ext uri="{BB962C8B-B14F-4D97-AF65-F5344CB8AC3E}">
        <p14:creationId xmlns:p14="http://schemas.microsoft.com/office/powerpoint/2010/main" val="401278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B8B9FA-96D0-416F-A8C6-6888F0281547}"/>
              </a:ext>
            </a:extLst>
          </p:cNvPr>
          <p:cNvSpPr/>
          <p:nvPr/>
        </p:nvSpPr>
        <p:spPr>
          <a:xfrm>
            <a:off x="189571" y="1773044"/>
            <a:ext cx="9121697" cy="54677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CAB0C1-8D32-4E6F-A1EB-82FC1EF3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Journey: DXC Digital Viewpoints 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0F7A21-CD7A-4CB9-AC10-753DE68FC106}"/>
              </a:ext>
            </a:extLst>
          </p:cNvPr>
          <p:cNvGrpSpPr/>
          <p:nvPr/>
        </p:nvGrpSpPr>
        <p:grpSpPr>
          <a:xfrm>
            <a:off x="685800" y="3162038"/>
            <a:ext cx="7510519" cy="2911998"/>
            <a:chOff x="685800" y="2908306"/>
            <a:chExt cx="7510519" cy="291199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B2B1D8E-83CC-4815-BE6C-998647A9794C}"/>
                </a:ext>
              </a:extLst>
            </p:cNvPr>
            <p:cNvSpPr/>
            <p:nvPr/>
          </p:nvSpPr>
          <p:spPr>
            <a:xfrm flipH="1" flipV="1">
              <a:off x="3746498" y="3825211"/>
              <a:ext cx="2730005" cy="1096403"/>
            </a:xfrm>
            <a:prstGeom prst="roundRect">
              <a:avLst>
                <a:gd name="adj" fmla="val 20142"/>
              </a:avLst>
            </a:prstGeom>
            <a:noFill/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BC7735-B5AE-4252-951D-E44A031A5E3B}"/>
                </a:ext>
              </a:extLst>
            </p:cNvPr>
            <p:cNvSpPr/>
            <p:nvPr/>
          </p:nvSpPr>
          <p:spPr>
            <a:xfrm>
              <a:off x="685800" y="4695882"/>
              <a:ext cx="1549766" cy="431833"/>
            </a:xfrm>
            <a:prstGeom prst="rect">
              <a:avLst/>
            </a:prstGeom>
            <a:solidFill>
              <a:schemeClr val="accent4"/>
            </a:solidFill>
            <a:ln w="19050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b="1" dirty="0">
                  <a:solidFill>
                    <a:schemeClr val="tx1"/>
                  </a:solidFill>
                </a:rPr>
                <a:t>Playbooks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71A4712-70D5-4635-8A51-9E6DE009A03D}"/>
                </a:ext>
              </a:extLst>
            </p:cNvPr>
            <p:cNvCxnSpPr>
              <a:cxnSpLocks/>
              <a:endCxn id="4" idx="0"/>
            </p:cNvCxnSpPr>
            <p:nvPr/>
          </p:nvCxnSpPr>
          <p:spPr bwMode="auto">
            <a:xfrm>
              <a:off x="2235566" y="4911798"/>
              <a:ext cx="2875934" cy="9816"/>
            </a:xfrm>
            <a:prstGeom prst="line">
              <a:avLst/>
            </a:prstGeom>
            <a:solidFill>
              <a:schemeClr val="accent1"/>
            </a:solidFill>
            <a:ln w="127000" cap="rnd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189F231-0C0B-4372-A70A-7A927169EEF3}"/>
                </a:ext>
              </a:extLst>
            </p:cNvPr>
            <p:cNvSpPr/>
            <p:nvPr/>
          </p:nvSpPr>
          <p:spPr>
            <a:xfrm rot="16200000">
              <a:off x="3125644" y="4783705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C4E1CB-3BD4-4B90-AD0B-B1F0BF30E1AF}"/>
                </a:ext>
              </a:extLst>
            </p:cNvPr>
            <p:cNvSpPr txBox="1"/>
            <p:nvPr/>
          </p:nvSpPr>
          <p:spPr>
            <a:xfrm rot="18900000">
              <a:off x="1908273" y="5387086"/>
              <a:ext cx="145905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Digital Story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8B59A04-D3DB-4A0F-99BA-1F2370758191}"/>
                </a:ext>
              </a:extLst>
            </p:cNvPr>
            <p:cNvSpPr/>
            <p:nvPr/>
          </p:nvSpPr>
          <p:spPr>
            <a:xfrm rot="16200000">
              <a:off x="4973589" y="4783705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6A9E0B-B5D9-4ED1-AFC9-4A355001597B}"/>
                </a:ext>
              </a:extLst>
            </p:cNvPr>
            <p:cNvSpPr txBox="1"/>
            <p:nvPr/>
          </p:nvSpPr>
          <p:spPr>
            <a:xfrm rot="18900000">
              <a:off x="3442967" y="5543305"/>
              <a:ext cx="183415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X Primer</a:t>
              </a:r>
            </a:p>
          </p:txBody>
        </p:sp>
        <p:sp>
          <p:nvSpPr>
            <p:cNvPr id="21" name="Freeform 77">
              <a:extLst>
                <a:ext uri="{FF2B5EF4-FFF2-40B4-BE49-F238E27FC236}">
                  <a16:creationId xmlns:a16="http://schemas.microsoft.com/office/drawing/2014/main" id="{D7397ADB-306F-410F-B19C-1B113D2E23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271" y="4789527"/>
              <a:ext cx="270000" cy="270000"/>
            </a:xfrm>
            <a:custGeom>
              <a:avLst/>
              <a:gdLst>
                <a:gd name="T0" fmla="*/ 864 w 1056"/>
                <a:gd name="T1" fmla="*/ 480 h 960"/>
                <a:gd name="T2" fmla="*/ 1056 w 1056"/>
                <a:gd name="T3" fmla="*/ 480 h 960"/>
                <a:gd name="T4" fmla="*/ 1056 w 1056"/>
                <a:gd name="T5" fmla="*/ 768 h 960"/>
                <a:gd name="T6" fmla="*/ 864 w 1056"/>
                <a:gd name="T7" fmla="*/ 960 h 960"/>
                <a:gd name="T8" fmla="*/ 192 w 1056"/>
                <a:gd name="T9" fmla="*/ 960 h 960"/>
                <a:gd name="T10" fmla="*/ 0 w 1056"/>
                <a:gd name="T11" fmla="*/ 768 h 960"/>
                <a:gd name="T12" fmla="*/ 0 w 1056"/>
                <a:gd name="T13" fmla="*/ 0 h 960"/>
                <a:gd name="T14" fmla="*/ 864 w 1056"/>
                <a:gd name="T15" fmla="*/ 0 h 960"/>
                <a:gd name="T16" fmla="*/ 864 w 1056"/>
                <a:gd name="T17" fmla="*/ 480 h 960"/>
                <a:gd name="T18" fmla="*/ 480 w 1056"/>
                <a:gd name="T19" fmla="*/ 96 h 960"/>
                <a:gd name="T20" fmla="*/ 96 w 1056"/>
                <a:gd name="T21" fmla="*/ 96 h 960"/>
                <a:gd name="T22" fmla="*/ 96 w 1056"/>
                <a:gd name="T23" fmla="*/ 384 h 960"/>
                <a:gd name="T24" fmla="*/ 480 w 1056"/>
                <a:gd name="T25" fmla="*/ 384 h 960"/>
                <a:gd name="T26" fmla="*/ 480 w 1056"/>
                <a:gd name="T27" fmla="*/ 96 h 960"/>
                <a:gd name="T28" fmla="*/ 768 w 1056"/>
                <a:gd name="T29" fmla="*/ 96 h 960"/>
                <a:gd name="T30" fmla="*/ 576 w 1056"/>
                <a:gd name="T31" fmla="*/ 96 h 960"/>
                <a:gd name="T32" fmla="*/ 576 w 1056"/>
                <a:gd name="T33" fmla="*/ 192 h 960"/>
                <a:gd name="T34" fmla="*/ 768 w 1056"/>
                <a:gd name="T35" fmla="*/ 192 h 960"/>
                <a:gd name="T36" fmla="*/ 768 w 1056"/>
                <a:gd name="T37" fmla="*/ 96 h 960"/>
                <a:gd name="T38" fmla="*/ 768 w 1056"/>
                <a:gd name="T39" fmla="*/ 288 h 960"/>
                <a:gd name="T40" fmla="*/ 576 w 1056"/>
                <a:gd name="T41" fmla="*/ 288 h 960"/>
                <a:gd name="T42" fmla="*/ 576 w 1056"/>
                <a:gd name="T43" fmla="*/ 384 h 960"/>
                <a:gd name="T44" fmla="*/ 768 w 1056"/>
                <a:gd name="T45" fmla="*/ 384 h 960"/>
                <a:gd name="T46" fmla="*/ 768 w 1056"/>
                <a:gd name="T47" fmla="*/ 288 h 960"/>
                <a:gd name="T48" fmla="*/ 768 w 1056"/>
                <a:gd name="T49" fmla="*/ 480 h 960"/>
                <a:gd name="T50" fmla="*/ 96 w 1056"/>
                <a:gd name="T51" fmla="*/ 480 h 960"/>
                <a:gd name="T52" fmla="*/ 96 w 1056"/>
                <a:gd name="T53" fmla="*/ 576 h 960"/>
                <a:gd name="T54" fmla="*/ 768 w 1056"/>
                <a:gd name="T55" fmla="*/ 576 h 960"/>
                <a:gd name="T56" fmla="*/ 768 w 1056"/>
                <a:gd name="T57" fmla="*/ 480 h 960"/>
                <a:gd name="T58" fmla="*/ 768 w 1056"/>
                <a:gd name="T59" fmla="*/ 672 h 960"/>
                <a:gd name="T60" fmla="*/ 96 w 1056"/>
                <a:gd name="T61" fmla="*/ 672 h 960"/>
                <a:gd name="T62" fmla="*/ 96 w 1056"/>
                <a:gd name="T63" fmla="*/ 768 h 960"/>
                <a:gd name="T64" fmla="*/ 768 w 1056"/>
                <a:gd name="T65" fmla="*/ 768 h 960"/>
                <a:gd name="T66" fmla="*/ 768 w 1056"/>
                <a:gd name="T67" fmla="*/ 672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56" h="960">
                  <a:moveTo>
                    <a:pt x="864" y="480"/>
                  </a:moveTo>
                  <a:cubicBezTo>
                    <a:pt x="1056" y="480"/>
                    <a:pt x="1056" y="480"/>
                    <a:pt x="1056" y="480"/>
                  </a:cubicBezTo>
                  <a:cubicBezTo>
                    <a:pt x="1056" y="768"/>
                    <a:pt x="1056" y="768"/>
                    <a:pt x="1056" y="768"/>
                  </a:cubicBezTo>
                  <a:cubicBezTo>
                    <a:pt x="1056" y="874"/>
                    <a:pt x="970" y="960"/>
                    <a:pt x="864" y="960"/>
                  </a:cubicBezTo>
                  <a:cubicBezTo>
                    <a:pt x="192" y="960"/>
                    <a:pt x="192" y="960"/>
                    <a:pt x="192" y="960"/>
                  </a:cubicBezTo>
                  <a:cubicBezTo>
                    <a:pt x="86" y="960"/>
                    <a:pt x="0" y="874"/>
                    <a:pt x="0" y="7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864" y="480"/>
                  </a:lnTo>
                  <a:close/>
                  <a:moveTo>
                    <a:pt x="480" y="96"/>
                  </a:moveTo>
                  <a:cubicBezTo>
                    <a:pt x="96" y="96"/>
                    <a:pt x="96" y="96"/>
                    <a:pt x="96" y="96"/>
                  </a:cubicBezTo>
                  <a:cubicBezTo>
                    <a:pt x="96" y="384"/>
                    <a:pt x="96" y="384"/>
                    <a:pt x="96" y="384"/>
                  </a:cubicBezTo>
                  <a:cubicBezTo>
                    <a:pt x="480" y="384"/>
                    <a:pt x="480" y="384"/>
                    <a:pt x="480" y="384"/>
                  </a:cubicBezTo>
                  <a:lnTo>
                    <a:pt x="480" y="96"/>
                  </a:lnTo>
                  <a:close/>
                  <a:moveTo>
                    <a:pt x="768" y="96"/>
                  </a:moveTo>
                  <a:cubicBezTo>
                    <a:pt x="576" y="96"/>
                    <a:pt x="576" y="96"/>
                    <a:pt x="576" y="96"/>
                  </a:cubicBezTo>
                  <a:cubicBezTo>
                    <a:pt x="576" y="192"/>
                    <a:pt x="576" y="192"/>
                    <a:pt x="576" y="192"/>
                  </a:cubicBezTo>
                  <a:cubicBezTo>
                    <a:pt x="768" y="192"/>
                    <a:pt x="768" y="192"/>
                    <a:pt x="768" y="192"/>
                  </a:cubicBezTo>
                  <a:lnTo>
                    <a:pt x="768" y="96"/>
                  </a:lnTo>
                  <a:close/>
                  <a:moveTo>
                    <a:pt x="768" y="288"/>
                  </a:moveTo>
                  <a:cubicBezTo>
                    <a:pt x="576" y="288"/>
                    <a:pt x="576" y="288"/>
                    <a:pt x="576" y="288"/>
                  </a:cubicBezTo>
                  <a:cubicBezTo>
                    <a:pt x="576" y="384"/>
                    <a:pt x="576" y="384"/>
                    <a:pt x="576" y="384"/>
                  </a:cubicBezTo>
                  <a:cubicBezTo>
                    <a:pt x="768" y="384"/>
                    <a:pt x="768" y="384"/>
                    <a:pt x="768" y="384"/>
                  </a:cubicBezTo>
                  <a:lnTo>
                    <a:pt x="768" y="288"/>
                  </a:lnTo>
                  <a:close/>
                  <a:moveTo>
                    <a:pt x="768" y="480"/>
                  </a:moveTo>
                  <a:cubicBezTo>
                    <a:pt x="96" y="480"/>
                    <a:pt x="96" y="480"/>
                    <a:pt x="96" y="480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768" y="576"/>
                    <a:pt x="768" y="576"/>
                    <a:pt x="768" y="576"/>
                  </a:cubicBezTo>
                  <a:lnTo>
                    <a:pt x="768" y="480"/>
                  </a:lnTo>
                  <a:close/>
                  <a:moveTo>
                    <a:pt x="768" y="672"/>
                  </a:moveTo>
                  <a:cubicBezTo>
                    <a:pt x="96" y="672"/>
                    <a:pt x="96" y="672"/>
                    <a:pt x="96" y="672"/>
                  </a:cubicBezTo>
                  <a:cubicBezTo>
                    <a:pt x="96" y="768"/>
                    <a:pt x="96" y="768"/>
                    <a:pt x="96" y="768"/>
                  </a:cubicBezTo>
                  <a:cubicBezTo>
                    <a:pt x="768" y="768"/>
                    <a:pt x="768" y="768"/>
                    <a:pt x="768" y="768"/>
                  </a:cubicBezTo>
                  <a:lnTo>
                    <a:pt x="768" y="67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7298BD9-BACD-44D3-9091-1ED1F7FDC90A}"/>
                </a:ext>
              </a:extLst>
            </p:cNvPr>
            <p:cNvSpPr/>
            <p:nvPr/>
          </p:nvSpPr>
          <p:spPr>
            <a:xfrm rot="16200000">
              <a:off x="6335729" y="4190971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EB6004-1ED9-4304-AAF9-0B4312B16727}"/>
                </a:ext>
              </a:extLst>
            </p:cNvPr>
            <p:cNvSpPr txBox="1"/>
            <p:nvPr/>
          </p:nvSpPr>
          <p:spPr>
            <a:xfrm rot="18900000">
              <a:off x="6367677" y="3490456"/>
              <a:ext cx="182864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Y Primer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8412B5B-C142-4200-9D59-5C6010C88988}"/>
                </a:ext>
              </a:extLst>
            </p:cNvPr>
            <p:cNvSpPr/>
            <p:nvPr/>
          </p:nvSpPr>
          <p:spPr>
            <a:xfrm rot="16200000">
              <a:off x="4968541" y="3680408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42DE18-FD5A-411D-89B2-28F6C006B031}"/>
                </a:ext>
              </a:extLst>
            </p:cNvPr>
            <p:cNvSpPr txBox="1"/>
            <p:nvPr/>
          </p:nvSpPr>
          <p:spPr>
            <a:xfrm rot="18900000">
              <a:off x="4878763" y="2908306"/>
              <a:ext cx="182864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200" b="1" dirty="0"/>
                <a:t>DXC Industry Y Primer</a:t>
              </a:r>
            </a:p>
          </p:txBody>
        </p:sp>
        <p:sp>
          <p:nvSpPr>
            <p:cNvPr id="30" name="Arrow: Chevron 29">
              <a:extLst>
                <a:ext uri="{FF2B5EF4-FFF2-40B4-BE49-F238E27FC236}">
                  <a16:creationId xmlns:a16="http://schemas.microsoft.com/office/drawing/2014/main" id="{2CD6ECC7-D470-4079-A0CD-F57CE5887505}"/>
                </a:ext>
              </a:extLst>
            </p:cNvPr>
            <p:cNvSpPr/>
            <p:nvPr/>
          </p:nvSpPr>
          <p:spPr>
            <a:xfrm rot="10800000">
              <a:off x="5798679" y="3660833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1" name="Arrow: Chevron 30">
              <a:extLst>
                <a:ext uri="{FF2B5EF4-FFF2-40B4-BE49-F238E27FC236}">
                  <a16:creationId xmlns:a16="http://schemas.microsoft.com/office/drawing/2014/main" id="{FCB00D97-CD54-4A3A-894A-9FA0BF57E8F9}"/>
                </a:ext>
              </a:extLst>
            </p:cNvPr>
            <p:cNvSpPr/>
            <p:nvPr/>
          </p:nvSpPr>
          <p:spPr>
            <a:xfrm rot="10800000">
              <a:off x="4156020" y="3672385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2" name="Arrow: Chevron 31">
              <a:extLst>
                <a:ext uri="{FF2B5EF4-FFF2-40B4-BE49-F238E27FC236}">
                  <a16:creationId xmlns:a16="http://schemas.microsoft.com/office/drawing/2014/main" id="{FB8798C0-A1C1-481A-912D-E9DDB01D930D}"/>
                </a:ext>
              </a:extLst>
            </p:cNvPr>
            <p:cNvSpPr/>
            <p:nvPr/>
          </p:nvSpPr>
          <p:spPr>
            <a:xfrm rot="5400000">
              <a:off x="3626377" y="4176056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3" name="Arrow: Chevron 32">
              <a:extLst>
                <a:ext uri="{FF2B5EF4-FFF2-40B4-BE49-F238E27FC236}">
                  <a16:creationId xmlns:a16="http://schemas.microsoft.com/office/drawing/2014/main" id="{EEA1DD21-6D91-4A5F-926F-FE34919C3EB1}"/>
                </a:ext>
              </a:extLst>
            </p:cNvPr>
            <p:cNvSpPr/>
            <p:nvPr/>
          </p:nvSpPr>
          <p:spPr>
            <a:xfrm>
              <a:off x="4160235" y="4764121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2C6C8601-0E40-49F1-ADE9-0C9EF896CF66}"/>
                </a:ext>
              </a:extLst>
            </p:cNvPr>
            <p:cNvSpPr/>
            <p:nvPr/>
          </p:nvSpPr>
          <p:spPr>
            <a:xfrm>
              <a:off x="5798679" y="4764121"/>
              <a:ext cx="240241" cy="305652"/>
            </a:xfrm>
            <a:prstGeom prst="chevron">
              <a:avLst>
                <a:gd name="adj" fmla="val 38105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41" name="Content Placeholder 15">
            <a:extLst>
              <a:ext uri="{FF2B5EF4-FFF2-40B4-BE49-F238E27FC236}">
                <a16:creationId xmlns:a16="http://schemas.microsoft.com/office/drawing/2014/main" id="{892E792F-DF63-41C5-81CA-777C5828E51E}"/>
              </a:ext>
            </a:extLst>
          </p:cNvPr>
          <p:cNvSpPr txBox="1">
            <a:spLocks/>
          </p:cNvSpPr>
          <p:nvPr/>
        </p:nvSpPr>
        <p:spPr>
          <a:xfrm>
            <a:off x="9982200" y="2209799"/>
            <a:ext cx="4114800" cy="51212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146304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1463040" rtl="0" eaLnBrk="1" latinLnBrk="0" hangingPunct="1">
              <a:spcBef>
                <a:spcPts val="1200"/>
              </a:spcBef>
              <a:buFont typeface="Arial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0200" indent="-228600" algn="l" defTabSz="1463040" rtl="0" eaLnBrk="1" latinLnBrk="0" hangingPunct="1">
              <a:spcBef>
                <a:spcPts val="600"/>
              </a:spcBef>
              <a:buFont typeface="Arial" pitchFamily="34" charset="0"/>
              <a:buChar char="–"/>
              <a:tabLst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GB" dirty="0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61F6857E-DF91-4C7D-9DBF-1B4C34EE896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829800" y="1346200"/>
            <a:ext cx="4114800" cy="591886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GB" sz="2600" dirty="0"/>
              <a:t>Scenario</a:t>
            </a:r>
            <a:endParaRPr lang="en-GB" dirty="0"/>
          </a:p>
          <a:p>
            <a:pPr>
              <a:lnSpc>
                <a:spcPct val="120000"/>
              </a:lnSpc>
            </a:pPr>
            <a:r>
              <a:rPr lang="en-GB" b="0" dirty="0"/>
              <a:t>On demand Interactive presentations to outline and present DXC’s Digital viewpoint and industry aligned capabilities </a:t>
            </a:r>
          </a:p>
          <a:p>
            <a:pPr>
              <a:lnSpc>
                <a:spcPct val="120000"/>
              </a:lnSpc>
            </a:pPr>
            <a:endParaRPr lang="en-GB" dirty="0"/>
          </a:p>
          <a:p>
            <a:pPr>
              <a:lnSpc>
                <a:spcPct val="120000"/>
              </a:lnSpc>
            </a:pPr>
            <a:r>
              <a:rPr lang="en-GB" dirty="0"/>
              <a:t>Kit list</a:t>
            </a:r>
          </a:p>
          <a:p>
            <a:pPr>
              <a:lnSpc>
                <a:spcPct val="120000"/>
              </a:lnSpc>
            </a:pPr>
            <a:r>
              <a:rPr lang="en-GB" b="0" u="sng" dirty="0"/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No personal kit required</a:t>
            </a:r>
          </a:p>
          <a:p>
            <a:pPr>
              <a:lnSpc>
                <a:spcPct val="120000"/>
              </a:lnSpc>
            </a:pPr>
            <a:r>
              <a:rPr lang="en-GB" b="0" u="sng" dirty="0"/>
              <a:t>Provided for you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DXC digital Story playbook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Industry primers from DXC Knowledge team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Industry showcases reference</a:t>
            </a:r>
            <a:br>
              <a:rPr lang="en-GB" b="0" dirty="0"/>
            </a:br>
            <a:endParaRPr lang="en-GB" b="0" dirty="0"/>
          </a:p>
          <a:p>
            <a:pPr>
              <a:lnSpc>
                <a:spcPct val="120000"/>
              </a:lnSpc>
            </a:pPr>
            <a:r>
              <a:rPr lang="en-GB" dirty="0"/>
              <a:t>Potential awards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b="0" dirty="0"/>
              <a:t>None</a:t>
            </a:r>
            <a:br>
              <a:rPr lang="en-GB" b="0" dirty="0"/>
            </a:br>
            <a:endParaRPr lang="en-GB" b="0" dirty="0"/>
          </a:p>
          <a:p>
            <a:pPr>
              <a:lnSpc>
                <a:spcPct val="120000"/>
              </a:lnSpc>
            </a:pPr>
            <a:r>
              <a:rPr lang="en-GB" dirty="0"/>
              <a:t>Estimated Journey time : 15-30 minutes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F9578DE4-B159-4F58-814A-0A4D01EDC0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6025CA-2E40-4906-9CAB-386548575127}"/>
              </a:ext>
            </a:extLst>
          </p:cNvPr>
          <p:cNvSpPr/>
          <p:nvPr/>
        </p:nvSpPr>
        <p:spPr>
          <a:xfrm>
            <a:off x="0" y="1311007"/>
            <a:ext cx="9836457" cy="6918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C3A06F-FC26-4216-B03D-2CC6D51DA8A6}"/>
              </a:ext>
            </a:extLst>
          </p:cNvPr>
          <p:cNvGrpSpPr/>
          <p:nvPr/>
        </p:nvGrpSpPr>
        <p:grpSpPr>
          <a:xfrm>
            <a:off x="5456118" y="7265068"/>
            <a:ext cx="3718165" cy="566533"/>
            <a:chOff x="4853284" y="7386012"/>
            <a:chExt cx="4520002" cy="68870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D68DF480-1AE3-4017-AA1C-77FB61519E7E}"/>
                </a:ext>
              </a:extLst>
            </p:cNvPr>
            <p:cNvGrpSpPr/>
            <p:nvPr/>
          </p:nvGrpSpPr>
          <p:grpSpPr>
            <a:xfrm>
              <a:off x="4853284" y="7627672"/>
              <a:ext cx="944302" cy="205388"/>
              <a:chOff x="11556850" y="641113"/>
              <a:chExt cx="1268133" cy="275822"/>
            </a:xfrm>
          </p:grpSpPr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A1BE8C2F-0C47-404C-BF7B-7BD6E0688B96}"/>
                  </a:ext>
                </a:extLst>
              </p:cNvPr>
              <p:cNvSpPr/>
              <p:nvPr/>
            </p:nvSpPr>
            <p:spPr>
              <a:xfrm rot="16200000">
                <a:off x="11556850" y="641113"/>
                <a:ext cx="275822" cy="275822"/>
              </a:xfrm>
              <a:prstGeom prst="ellipse">
                <a:avLst/>
              </a:prstGeom>
              <a:solidFill>
                <a:schemeClr val="bg2"/>
              </a:solidFill>
              <a:ln w="571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GB" sz="1600"/>
              </a:p>
            </p:txBody>
          </p:sp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1576E018-A56C-4DBC-A936-721F7D61DE1C}"/>
                  </a:ext>
                </a:extLst>
              </p:cNvPr>
              <p:cNvSpPr txBox="1"/>
              <p:nvPr/>
            </p:nvSpPr>
            <p:spPr>
              <a:xfrm>
                <a:off x="11858052" y="663609"/>
                <a:ext cx="966931" cy="23083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Action Station</a:t>
                </a:r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E9B7066A-934F-4215-B1A8-8FD3FD0326BB}"/>
                </a:ext>
              </a:extLst>
            </p:cNvPr>
            <p:cNvGrpSpPr/>
            <p:nvPr/>
          </p:nvGrpSpPr>
          <p:grpSpPr>
            <a:xfrm>
              <a:off x="7991676" y="7614950"/>
              <a:ext cx="1381610" cy="230832"/>
              <a:chOff x="11643137" y="1929719"/>
              <a:chExt cx="1855408" cy="309991"/>
            </a:xfrm>
          </p:grpSpPr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5504FAD2-8F89-4412-ACBC-D150F2D0DEFC}"/>
                  </a:ext>
                </a:extLst>
              </p:cNvPr>
              <p:cNvSpPr/>
              <p:nvPr/>
            </p:nvSpPr>
            <p:spPr>
              <a:xfrm>
                <a:off x="11643137" y="2033091"/>
                <a:ext cx="103247" cy="103247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800"/>
              </a:p>
            </p:txBody>
          </p:sp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7862CACF-ACA5-4F52-8629-2FF9280B548D}"/>
                  </a:ext>
                </a:extLst>
              </p:cNvPr>
              <p:cNvSpPr txBox="1"/>
              <p:nvPr/>
            </p:nvSpPr>
            <p:spPr>
              <a:xfrm>
                <a:off x="11864196" y="1929719"/>
                <a:ext cx="1634349" cy="30999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>
                <a:defPPr>
                  <a:defRPr lang="en-US"/>
                </a:defPPr>
                <a:lvl1pPr>
                  <a:defRPr sz="1200" b="1"/>
                </a:lvl1pPr>
              </a:lstStyle>
              <a:p>
                <a:r>
                  <a:rPr lang="en-GB" sz="900" dirty="0"/>
                  <a:t>Achievement point</a:t>
                </a:r>
              </a:p>
            </p:txBody>
          </p:sp>
        </p:grp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E5CE020D-10FC-49DC-97AA-0651F9A275EF}"/>
                </a:ext>
              </a:extLst>
            </p:cNvPr>
            <p:cNvSpPr txBox="1"/>
            <p:nvPr/>
          </p:nvSpPr>
          <p:spPr>
            <a:xfrm>
              <a:off x="6661462" y="7644423"/>
              <a:ext cx="796410" cy="17188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200" b="1"/>
              </a:lvl1pPr>
            </a:lstStyle>
            <a:p>
              <a:r>
                <a:rPr lang="en-GB" sz="900" dirty="0"/>
                <a:t>Transfer Station</a:t>
              </a:r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5D013E4E-7806-4BB6-98EA-2F012C0F1F09}"/>
                </a:ext>
              </a:extLst>
            </p:cNvPr>
            <p:cNvSpPr/>
            <p:nvPr/>
          </p:nvSpPr>
          <p:spPr>
            <a:xfrm>
              <a:off x="6410304" y="7386012"/>
              <a:ext cx="282653" cy="688708"/>
            </a:xfrm>
            <a:custGeom>
              <a:avLst/>
              <a:gdLst>
                <a:gd name="connsiteX0" fmla="*/ 144742 w 282653"/>
                <a:gd name="connsiteY0" fmla="*/ 0 h 688708"/>
                <a:gd name="connsiteX1" fmla="*/ 282653 w 282653"/>
                <a:gd name="connsiteY1" fmla="*/ 137911 h 688708"/>
                <a:gd name="connsiteX2" fmla="*/ 198423 w 282653"/>
                <a:gd name="connsiteY2" fmla="*/ 264985 h 688708"/>
                <a:gd name="connsiteX3" fmla="*/ 195107 w 282653"/>
                <a:gd name="connsiteY3" fmla="*/ 265654 h 688708"/>
                <a:gd name="connsiteX4" fmla="*/ 195107 w 282653"/>
                <a:gd name="connsiteY4" fmla="*/ 426094 h 688708"/>
                <a:gd name="connsiteX5" fmla="*/ 235429 w 282653"/>
                <a:gd name="connsiteY5" fmla="*/ 453280 h 688708"/>
                <a:gd name="connsiteX6" fmla="*/ 275822 w 282653"/>
                <a:gd name="connsiteY6" fmla="*/ 550797 h 688708"/>
                <a:gd name="connsiteX7" fmla="*/ 137911 w 282653"/>
                <a:gd name="connsiteY7" fmla="*/ 688708 h 688708"/>
                <a:gd name="connsiteX8" fmla="*/ 0 w 282653"/>
                <a:gd name="connsiteY8" fmla="*/ 550797 h 688708"/>
                <a:gd name="connsiteX9" fmla="*/ 40393 w 282653"/>
                <a:gd name="connsiteY9" fmla="*/ 453280 h 688708"/>
                <a:gd name="connsiteX10" fmla="*/ 81155 w 282653"/>
                <a:gd name="connsiteY10" fmla="*/ 425797 h 688708"/>
                <a:gd name="connsiteX11" fmla="*/ 81155 w 282653"/>
                <a:gd name="connsiteY11" fmla="*/ 258306 h 688708"/>
                <a:gd name="connsiteX12" fmla="*/ 47224 w 282653"/>
                <a:gd name="connsiteY12" fmla="*/ 235429 h 688708"/>
                <a:gd name="connsiteX13" fmla="*/ 6831 w 282653"/>
                <a:gd name="connsiteY13" fmla="*/ 137911 h 688708"/>
                <a:gd name="connsiteX14" fmla="*/ 144742 w 282653"/>
                <a:gd name="connsiteY14" fmla="*/ 0 h 68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653" h="688708">
                  <a:moveTo>
                    <a:pt x="144742" y="0"/>
                  </a:moveTo>
                  <a:cubicBezTo>
                    <a:pt x="220908" y="0"/>
                    <a:pt x="282653" y="61745"/>
                    <a:pt x="282653" y="137911"/>
                  </a:cubicBezTo>
                  <a:cubicBezTo>
                    <a:pt x="282653" y="195036"/>
                    <a:pt x="247922" y="244048"/>
                    <a:pt x="198423" y="264985"/>
                  </a:cubicBezTo>
                  <a:lnTo>
                    <a:pt x="195107" y="265654"/>
                  </a:lnTo>
                  <a:lnTo>
                    <a:pt x="195107" y="426094"/>
                  </a:lnTo>
                  <a:lnTo>
                    <a:pt x="235429" y="453280"/>
                  </a:lnTo>
                  <a:cubicBezTo>
                    <a:pt x="260386" y="478237"/>
                    <a:pt x="275822" y="512714"/>
                    <a:pt x="275822" y="550797"/>
                  </a:cubicBezTo>
                  <a:cubicBezTo>
                    <a:pt x="275822" y="626963"/>
                    <a:pt x="214077" y="688708"/>
                    <a:pt x="137911" y="688708"/>
                  </a:cubicBezTo>
                  <a:cubicBezTo>
                    <a:pt x="61745" y="688708"/>
                    <a:pt x="0" y="626963"/>
                    <a:pt x="0" y="550797"/>
                  </a:cubicBezTo>
                  <a:cubicBezTo>
                    <a:pt x="0" y="512714"/>
                    <a:pt x="15436" y="478237"/>
                    <a:pt x="40393" y="453280"/>
                  </a:cubicBezTo>
                  <a:lnTo>
                    <a:pt x="81155" y="425797"/>
                  </a:lnTo>
                  <a:lnTo>
                    <a:pt x="81155" y="258306"/>
                  </a:lnTo>
                  <a:lnTo>
                    <a:pt x="47224" y="235429"/>
                  </a:lnTo>
                  <a:cubicBezTo>
                    <a:pt x="22267" y="210472"/>
                    <a:pt x="6831" y="175994"/>
                    <a:pt x="6831" y="137911"/>
                  </a:cubicBezTo>
                  <a:cubicBezTo>
                    <a:pt x="6831" y="61745"/>
                    <a:pt x="68576" y="0"/>
                    <a:pt x="144742" y="0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</p:grpSp>
      <p:sp>
        <p:nvSpPr>
          <p:cNvPr id="237" name="Title 236">
            <a:extLst>
              <a:ext uri="{FF2B5EF4-FFF2-40B4-BE49-F238E27FC236}">
                <a16:creationId xmlns:a16="http://schemas.microsoft.com/office/drawing/2014/main" id="{4ED1BF2A-552F-4A46-A5E6-3CFA6076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Digital Journey: The Clients Digital Challenge</a:t>
            </a:r>
          </a:p>
        </p:txBody>
      </p:sp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2371F3B3-ACAB-4B22-95C2-2E36999D5AB0}"/>
              </a:ext>
            </a:extLst>
          </p:cNvPr>
          <p:cNvSpPr/>
          <p:nvPr/>
        </p:nvSpPr>
        <p:spPr>
          <a:xfrm>
            <a:off x="214771" y="5212624"/>
            <a:ext cx="9406915" cy="1448223"/>
          </a:xfrm>
          <a:prstGeom prst="roundRect">
            <a:avLst>
              <a:gd name="adj" fmla="val 0"/>
            </a:avLst>
          </a:prstGeom>
          <a:solidFill>
            <a:srgbClr val="FAFAFA"/>
          </a:solidFill>
          <a:ln>
            <a:solidFill>
              <a:schemeClr val="accent3"/>
            </a:solidFill>
            <a:prstDash val="lg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i="1" dirty="0">
                <a:solidFill>
                  <a:schemeClr val="tx1"/>
                </a:solidFill>
              </a:rPr>
              <a:t>Referenced only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8C40899-8ADC-404C-ACD6-21BBA38EE70A}"/>
              </a:ext>
            </a:extLst>
          </p:cNvPr>
          <p:cNvCxnSpPr>
            <a:cxnSpLocks/>
            <a:stCxn id="2" idx="2"/>
            <a:endCxn id="125" idx="0"/>
          </p:cNvCxnSpPr>
          <p:nvPr/>
        </p:nvCxnSpPr>
        <p:spPr bwMode="auto">
          <a:xfrm flipH="1">
            <a:off x="5825330" y="3850995"/>
            <a:ext cx="5698" cy="2230247"/>
          </a:xfrm>
          <a:prstGeom prst="line">
            <a:avLst/>
          </a:prstGeom>
          <a:noFill/>
          <a:ln w="76200" cap="flat" cmpd="sng" algn="ctr">
            <a:solidFill>
              <a:schemeClr val="accent3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8DB6587-0F9B-4DEA-A5C9-A5FFDA676A2A}"/>
              </a:ext>
            </a:extLst>
          </p:cNvPr>
          <p:cNvCxnSpPr>
            <a:cxnSpLocks/>
            <a:stCxn id="160" idx="2"/>
            <a:endCxn id="164" idx="0"/>
          </p:cNvCxnSpPr>
          <p:nvPr/>
        </p:nvCxnSpPr>
        <p:spPr bwMode="auto">
          <a:xfrm>
            <a:off x="6675000" y="3816456"/>
            <a:ext cx="0" cy="1676107"/>
          </a:xfrm>
          <a:prstGeom prst="line">
            <a:avLst/>
          </a:prstGeom>
          <a:noFill/>
          <a:ln w="762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TextBox 117">
            <a:hlinkClick r:id="rId3"/>
            <a:extLst>
              <a:ext uri="{FF2B5EF4-FFF2-40B4-BE49-F238E27FC236}">
                <a16:creationId xmlns:a16="http://schemas.microsoft.com/office/drawing/2014/main" id="{54D8FC5E-A413-430F-9020-CB7C87E964E0}"/>
              </a:ext>
            </a:extLst>
          </p:cNvPr>
          <p:cNvSpPr txBox="1"/>
          <p:nvPr/>
        </p:nvSpPr>
        <p:spPr>
          <a:xfrm rot="18900000">
            <a:off x="2853337" y="4174568"/>
            <a:ext cx="149752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sz="1200" b="1" dirty="0"/>
              <a:t>Create workspace</a:t>
            </a:r>
          </a:p>
        </p:txBody>
      </p: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FA62A4B3-E63C-4D35-AB3F-0EBBA758F78E}"/>
              </a:ext>
            </a:extLst>
          </p:cNvPr>
          <p:cNvCxnSpPr>
            <a:cxnSpLocks/>
          </p:cNvCxnSpPr>
          <p:nvPr/>
        </p:nvCxnSpPr>
        <p:spPr bwMode="auto">
          <a:xfrm flipH="1">
            <a:off x="2448322" y="3673635"/>
            <a:ext cx="6226532" cy="9821"/>
          </a:xfrm>
          <a:prstGeom prst="line">
            <a:avLst/>
          </a:prstGeom>
          <a:solidFill>
            <a:schemeClr val="accent1"/>
          </a:solidFill>
          <a:ln w="76200" cap="rnd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05B146F-2549-4636-A1C7-25DF46E56E15}"/>
              </a:ext>
            </a:extLst>
          </p:cNvPr>
          <p:cNvSpPr/>
          <p:nvPr/>
        </p:nvSpPr>
        <p:spPr>
          <a:xfrm>
            <a:off x="898552" y="3462629"/>
            <a:ext cx="1549766" cy="431833"/>
          </a:xfrm>
          <a:prstGeom prst="rect">
            <a:avLst/>
          </a:prstGeom>
          <a:ln w="190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200" b="1" dirty="0"/>
              <a:t>Workspaces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C55A4EE-97FB-491D-8C02-E12CA121900D}"/>
              </a:ext>
            </a:extLst>
          </p:cNvPr>
          <p:cNvCxnSpPr>
            <a:cxnSpLocks/>
          </p:cNvCxnSpPr>
          <p:nvPr/>
        </p:nvCxnSpPr>
        <p:spPr bwMode="auto">
          <a:xfrm>
            <a:off x="3561525" y="3678545"/>
            <a:ext cx="4488677" cy="0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078FAB5A-B0D5-4A7B-B45A-1576462A30D2}"/>
              </a:ext>
            </a:extLst>
          </p:cNvPr>
          <p:cNvGrpSpPr/>
          <p:nvPr/>
        </p:nvGrpSpPr>
        <p:grpSpPr>
          <a:xfrm>
            <a:off x="4071545" y="3540634"/>
            <a:ext cx="275822" cy="275822"/>
            <a:chOff x="3855662" y="3430519"/>
            <a:chExt cx="275822" cy="2758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58D0B56C-EBBC-4336-9B4B-47D4D0E614E8}"/>
                </a:ext>
              </a:extLst>
            </p:cNvPr>
            <p:cNvSpPr/>
            <p:nvPr/>
          </p:nvSpPr>
          <p:spPr>
            <a:xfrm rot="16200000">
              <a:off x="3855662" y="3430519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83FC0DA8-D5D7-4A98-A988-186A43F6ED65}"/>
                </a:ext>
              </a:extLst>
            </p:cNvPr>
            <p:cNvSpPr/>
            <p:nvPr/>
          </p:nvSpPr>
          <p:spPr>
            <a:xfrm>
              <a:off x="3941950" y="3516806"/>
              <a:ext cx="103247" cy="10324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9" name="Oval 158">
            <a:extLst>
              <a:ext uri="{FF2B5EF4-FFF2-40B4-BE49-F238E27FC236}">
                <a16:creationId xmlns:a16="http://schemas.microsoft.com/office/drawing/2014/main" id="{689C69F9-2BE6-4184-BFCD-FBF7EF5B9ABC}"/>
              </a:ext>
            </a:extLst>
          </p:cNvPr>
          <p:cNvSpPr/>
          <p:nvPr/>
        </p:nvSpPr>
        <p:spPr>
          <a:xfrm rot="16200000">
            <a:off x="5687419" y="3540635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BEB3D6F9-72F0-4B99-9ABC-1C977E022392}"/>
              </a:ext>
            </a:extLst>
          </p:cNvPr>
          <p:cNvSpPr/>
          <p:nvPr/>
        </p:nvSpPr>
        <p:spPr>
          <a:xfrm rot="16200000">
            <a:off x="6537089" y="3540634"/>
            <a:ext cx="275822" cy="275822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081DD8E-3650-4E5D-A016-F29C44C9EA4D}"/>
              </a:ext>
            </a:extLst>
          </p:cNvPr>
          <p:cNvCxnSpPr>
            <a:cxnSpLocks/>
          </p:cNvCxnSpPr>
          <p:nvPr/>
        </p:nvCxnSpPr>
        <p:spPr>
          <a:xfrm flipH="1" flipV="1">
            <a:off x="4753539" y="3688637"/>
            <a:ext cx="1" cy="197553"/>
          </a:xfrm>
          <a:prstGeom prst="line">
            <a:avLst/>
          </a:prstGeom>
          <a:solidFill>
            <a:schemeClr val="accent1"/>
          </a:solidFill>
          <a:ln w="127000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9" name="Freeform 121">
            <a:extLst>
              <a:ext uri="{FF2B5EF4-FFF2-40B4-BE49-F238E27FC236}">
                <a16:creationId xmlns:a16="http://schemas.microsoft.com/office/drawing/2014/main" id="{5143EACF-DA0D-46A3-87AA-1A174AC90D0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2450" y="3566122"/>
            <a:ext cx="384807" cy="224847"/>
          </a:xfrm>
          <a:custGeom>
            <a:avLst/>
            <a:gdLst>
              <a:gd name="T0" fmla="*/ 576 w 1152"/>
              <a:gd name="T1" fmla="*/ 571 h 672"/>
              <a:gd name="T2" fmla="*/ 336 w 1152"/>
              <a:gd name="T3" fmla="*/ 672 h 672"/>
              <a:gd name="T4" fmla="*/ 0 w 1152"/>
              <a:gd name="T5" fmla="*/ 336 h 672"/>
              <a:gd name="T6" fmla="*/ 336 w 1152"/>
              <a:gd name="T7" fmla="*/ 0 h 672"/>
              <a:gd name="T8" fmla="*/ 576 w 1152"/>
              <a:gd name="T9" fmla="*/ 101 h 672"/>
              <a:gd name="T10" fmla="*/ 480 w 1152"/>
              <a:gd name="T11" fmla="*/ 336 h 672"/>
              <a:gd name="T12" fmla="*/ 576 w 1152"/>
              <a:gd name="T13" fmla="*/ 571 h 672"/>
              <a:gd name="T14" fmla="*/ 816 w 1152"/>
              <a:gd name="T15" fmla="*/ 0 h 672"/>
              <a:gd name="T16" fmla="*/ 576 w 1152"/>
              <a:gd name="T17" fmla="*/ 101 h 672"/>
              <a:gd name="T18" fmla="*/ 672 w 1152"/>
              <a:gd name="T19" fmla="*/ 336 h 672"/>
              <a:gd name="T20" fmla="*/ 576 w 1152"/>
              <a:gd name="T21" fmla="*/ 571 h 672"/>
              <a:gd name="T22" fmla="*/ 816 w 1152"/>
              <a:gd name="T23" fmla="*/ 672 h 672"/>
              <a:gd name="T24" fmla="*/ 1152 w 1152"/>
              <a:gd name="T25" fmla="*/ 336 h 672"/>
              <a:gd name="T26" fmla="*/ 816 w 1152"/>
              <a:gd name="T2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2" h="672">
                <a:moveTo>
                  <a:pt x="576" y="571"/>
                </a:moveTo>
                <a:cubicBezTo>
                  <a:pt x="515" y="633"/>
                  <a:pt x="430" y="672"/>
                  <a:pt x="336" y="672"/>
                </a:cubicBezTo>
                <a:cubicBezTo>
                  <a:pt x="150" y="672"/>
                  <a:pt x="0" y="522"/>
                  <a:pt x="0" y="336"/>
                </a:cubicBezTo>
                <a:cubicBezTo>
                  <a:pt x="0" y="150"/>
                  <a:pt x="150" y="0"/>
                  <a:pt x="336" y="0"/>
                </a:cubicBezTo>
                <a:cubicBezTo>
                  <a:pt x="430" y="0"/>
                  <a:pt x="515" y="39"/>
                  <a:pt x="576" y="101"/>
                </a:cubicBezTo>
                <a:cubicBezTo>
                  <a:pt x="517" y="162"/>
                  <a:pt x="480" y="244"/>
                  <a:pt x="480" y="336"/>
                </a:cubicBezTo>
                <a:cubicBezTo>
                  <a:pt x="480" y="428"/>
                  <a:pt x="517" y="510"/>
                  <a:pt x="576" y="571"/>
                </a:cubicBezTo>
                <a:close/>
                <a:moveTo>
                  <a:pt x="816" y="0"/>
                </a:moveTo>
                <a:cubicBezTo>
                  <a:pt x="722" y="0"/>
                  <a:pt x="637" y="39"/>
                  <a:pt x="576" y="101"/>
                </a:cubicBezTo>
                <a:cubicBezTo>
                  <a:pt x="635" y="162"/>
                  <a:pt x="672" y="244"/>
                  <a:pt x="672" y="336"/>
                </a:cubicBezTo>
                <a:cubicBezTo>
                  <a:pt x="672" y="428"/>
                  <a:pt x="635" y="510"/>
                  <a:pt x="576" y="571"/>
                </a:cubicBezTo>
                <a:cubicBezTo>
                  <a:pt x="637" y="633"/>
                  <a:pt x="722" y="672"/>
                  <a:pt x="816" y="672"/>
                </a:cubicBezTo>
                <a:cubicBezTo>
                  <a:pt x="1002" y="672"/>
                  <a:pt x="1152" y="522"/>
                  <a:pt x="1152" y="336"/>
                </a:cubicBezTo>
                <a:cubicBezTo>
                  <a:pt x="1152" y="150"/>
                  <a:pt x="1002" y="0"/>
                  <a:pt x="81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E2D919-378B-4DAA-85B5-6DF86C8DD34F}"/>
              </a:ext>
            </a:extLst>
          </p:cNvPr>
          <p:cNvGrpSpPr/>
          <p:nvPr/>
        </p:nvGrpSpPr>
        <p:grpSpPr>
          <a:xfrm>
            <a:off x="898552" y="5414558"/>
            <a:ext cx="8396891" cy="431833"/>
            <a:chOff x="163550" y="5423680"/>
            <a:chExt cx="8396891" cy="431833"/>
          </a:xfrm>
        </p:grpSpPr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E9605D5E-E7F7-43DA-B523-469BE99551ED}"/>
                </a:ext>
              </a:extLst>
            </p:cNvPr>
            <p:cNvCxnSpPr>
              <a:cxnSpLocks/>
              <a:endCxn id="97" idx="3"/>
            </p:cNvCxnSpPr>
            <p:nvPr/>
          </p:nvCxnSpPr>
          <p:spPr bwMode="auto">
            <a:xfrm flipH="1">
              <a:off x="1713316" y="5639597"/>
              <a:ext cx="6847125" cy="0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6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AB3FE2A-650A-4AEE-B6CA-883E7C1385DF}"/>
                </a:ext>
              </a:extLst>
            </p:cNvPr>
            <p:cNvSpPr/>
            <p:nvPr/>
          </p:nvSpPr>
          <p:spPr>
            <a:xfrm>
              <a:off x="163550" y="5423680"/>
              <a:ext cx="1549766" cy="431833"/>
            </a:xfrm>
            <a:prstGeom prst="rect">
              <a:avLst/>
            </a:prstGeom>
            <a:solidFill>
              <a:schemeClr val="accent6"/>
            </a:solidFill>
            <a:ln w="190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dirty="0">
                  <a:solidFill>
                    <a:schemeClr val="tx1"/>
                  </a:solidFill>
                </a:rPr>
                <a:t>Solutions</a:t>
              </a: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866E171-7EE4-4765-9A02-60300CCAF3DE}"/>
                </a:ext>
              </a:extLst>
            </p:cNvPr>
            <p:cNvSpPr/>
            <p:nvPr/>
          </p:nvSpPr>
          <p:spPr>
            <a:xfrm>
              <a:off x="5802087" y="5501685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6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94A13931-A98F-415B-9EE2-86417EE7685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9374" y="5504596"/>
              <a:ext cx="270000" cy="270000"/>
              <a:chOff x="9857502" y="48105692"/>
              <a:chExt cx="822325" cy="823912"/>
            </a:xfrm>
            <a:solidFill>
              <a:schemeClr val="tx1"/>
            </a:solidFill>
          </p:grpSpPr>
          <p:sp>
            <p:nvSpPr>
              <p:cNvPr id="195" name="Freeform 80">
                <a:extLst>
                  <a:ext uri="{FF2B5EF4-FFF2-40B4-BE49-F238E27FC236}">
                    <a16:creationId xmlns:a16="http://schemas.microsoft.com/office/drawing/2014/main" id="{9BE89F4A-E198-4C8E-9105-640B5192F4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7502" y="48243804"/>
                <a:ext cx="685800" cy="685800"/>
              </a:xfrm>
              <a:custGeom>
                <a:avLst/>
                <a:gdLst>
                  <a:gd name="T0" fmla="*/ 345 w 432"/>
                  <a:gd name="T1" fmla="*/ 346 h 432"/>
                  <a:gd name="T2" fmla="*/ 86 w 432"/>
                  <a:gd name="T3" fmla="*/ 346 h 432"/>
                  <a:gd name="T4" fmla="*/ 86 w 432"/>
                  <a:gd name="T5" fmla="*/ 86 h 432"/>
                  <a:gd name="T6" fmla="*/ 216 w 432"/>
                  <a:gd name="T7" fmla="*/ 86 h 432"/>
                  <a:gd name="T8" fmla="*/ 216 w 432"/>
                  <a:gd name="T9" fmla="*/ 0 h 432"/>
                  <a:gd name="T10" fmla="*/ 0 w 432"/>
                  <a:gd name="T11" fmla="*/ 0 h 432"/>
                  <a:gd name="T12" fmla="*/ 0 w 432"/>
                  <a:gd name="T13" fmla="*/ 432 h 432"/>
                  <a:gd name="T14" fmla="*/ 432 w 432"/>
                  <a:gd name="T15" fmla="*/ 432 h 432"/>
                  <a:gd name="T16" fmla="*/ 432 w 432"/>
                  <a:gd name="T17" fmla="*/ 216 h 432"/>
                  <a:gd name="T18" fmla="*/ 345 w 432"/>
                  <a:gd name="T19" fmla="*/ 216 h 432"/>
                  <a:gd name="T20" fmla="*/ 345 w 432"/>
                  <a:gd name="T21" fmla="*/ 346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2" h="432">
                    <a:moveTo>
                      <a:pt x="345" y="346"/>
                    </a:moveTo>
                    <a:lnTo>
                      <a:pt x="86" y="346"/>
                    </a:lnTo>
                    <a:lnTo>
                      <a:pt x="86" y="86"/>
                    </a:lnTo>
                    <a:lnTo>
                      <a:pt x="216" y="8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432"/>
                    </a:lnTo>
                    <a:lnTo>
                      <a:pt x="432" y="432"/>
                    </a:lnTo>
                    <a:lnTo>
                      <a:pt x="432" y="216"/>
                    </a:lnTo>
                    <a:lnTo>
                      <a:pt x="345" y="216"/>
                    </a:lnTo>
                    <a:lnTo>
                      <a:pt x="345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Freeform 81">
                <a:extLst>
                  <a:ext uri="{FF2B5EF4-FFF2-40B4-BE49-F238E27FC236}">
                    <a16:creationId xmlns:a16="http://schemas.microsoft.com/office/drawing/2014/main" id="{61EC4B7B-1578-4232-BC9D-9D8C364C6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6927" y="48105692"/>
                <a:ext cx="342900" cy="342900"/>
              </a:xfrm>
              <a:custGeom>
                <a:avLst/>
                <a:gdLst>
                  <a:gd name="T0" fmla="*/ 0 w 216"/>
                  <a:gd name="T1" fmla="*/ 87 h 216"/>
                  <a:gd name="T2" fmla="*/ 130 w 216"/>
                  <a:gd name="T3" fmla="*/ 87 h 216"/>
                  <a:gd name="T4" fmla="*/ 130 w 216"/>
                  <a:gd name="T5" fmla="*/ 216 h 216"/>
                  <a:gd name="T6" fmla="*/ 216 w 216"/>
                  <a:gd name="T7" fmla="*/ 216 h 216"/>
                  <a:gd name="T8" fmla="*/ 216 w 216"/>
                  <a:gd name="T9" fmla="*/ 0 h 216"/>
                  <a:gd name="T10" fmla="*/ 0 w 216"/>
                  <a:gd name="T11" fmla="*/ 0 h 216"/>
                  <a:gd name="T12" fmla="*/ 0 w 216"/>
                  <a:gd name="T13" fmla="*/ 87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" h="216">
                    <a:moveTo>
                      <a:pt x="0" y="87"/>
                    </a:moveTo>
                    <a:lnTo>
                      <a:pt x="130" y="87"/>
                    </a:lnTo>
                    <a:lnTo>
                      <a:pt x="130" y="216"/>
                    </a:lnTo>
                    <a:lnTo>
                      <a:pt x="216" y="216"/>
                    </a:lnTo>
                    <a:lnTo>
                      <a:pt x="216" y="0"/>
                    </a:lnTo>
                    <a:lnTo>
                      <a:pt x="0" y="0"/>
                    </a:lnTo>
                    <a:lnTo>
                      <a:pt x="0" y="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82">
                <a:extLst>
                  <a:ext uri="{FF2B5EF4-FFF2-40B4-BE49-F238E27FC236}">
                    <a16:creationId xmlns:a16="http://schemas.microsoft.com/office/drawing/2014/main" id="{9C108D51-AEB0-43E0-9903-575CD1CD9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2140" y="48518442"/>
                <a:ext cx="136525" cy="1365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D90BFF-0AAE-429A-B2AE-13D7C589488A}"/>
              </a:ext>
            </a:extLst>
          </p:cNvPr>
          <p:cNvGrpSpPr/>
          <p:nvPr/>
        </p:nvGrpSpPr>
        <p:grpSpPr>
          <a:xfrm>
            <a:off x="898552" y="5992739"/>
            <a:ext cx="8510179" cy="431833"/>
            <a:chOff x="163550" y="6650558"/>
            <a:chExt cx="8510179" cy="431833"/>
          </a:xfrm>
        </p:grpSpPr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94E65FF7-6E68-4FD1-97F8-5CD0DDE2C085}"/>
                </a:ext>
              </a:extLst>
            </p:cNvPr>
            <p:cNvCxnSpPr>
              <a:cxnSpLocks/>
              <a:endCxn id="127" idx="3"/>
            </p:cNvCxnSpPr>
            <p:nvPr/>
          </p:nvCxnSpPr>
          <p:spPr bwMode="auto">
            <a:xfrm flipH="1">
              <a:off x="1713316" y="6858588"/>
              <a:ext cx="6960413" cy="7887"/>
            </a:xfrm>
            <a:prstGeom prst="line">
              <a:avLst/>
            </a:prstGeom>
            <a:solidFill>
              <a:schemeClr val="accent1"/>
            </a:solidFill>
            <a:ln w="76200" cap="rnd" cmpd="sng" algn="ctr">
              <a:solidFill>
                <a:schemeClr val="accent3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48F1544-8DE6-40B1-BB5A-1E9A1EA1BA1D}"/>
                </a:ext>
              </a:extLst>
            </p:cNvPr>
            <p:cNvSpPr/>
            <p:nvPr/>
          </p:nvSpPr>
          <p:spPr>
            <a:xfrm>
              <a:off x="163550" y="6650558"/>
              <a:ext cx="1549766" cy="431833"/>
            </a:xfrm>
            <a:prstGeom prst="rect">
              <a:avLst/>
            </a:prstGeom>
            <a:solidFill>
              <a:schemeClr val="accent3"/>
            </a:solidFill>
            <a:ln w="1905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GB" sz="1200" dirty="0">
                  <a:solidFill>
                    <a:schemeClr val="tx1"/>
                  </a:solidFill>
                </a:rPr>
                <a:t>Trends</a:t>
              </a: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A48CEA42-3630-4B37-929A-FE09DBFA9305}"/>
                </a:ext>
              </a:extLst>
            </p:cNvPr>
            <p:cNvSpPr/>
            <p:nvPr/>
          </p:nvSpPr>
          <p:spPr>
            <a:xfrm>
              <a:off x="4952417" y="6739061"/>
              <a:ext cx="275822" cy="275822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800"/>
            </a:p>
          </p:txBody>
        </p:sp>
        <p:sp>
          <p:nvSpPr>
            <p:cNvPr id="198" name="Freeform 96">
              <a:extLst>
                <a:ext uri="{FF2B5EF4-FFF2-40B4-BE49-F238E27FC236}">
                  <a16:creationId xmlns:a16="http://schemas.microsoft.com/office/drawing/2014/main" id="{D5A0ECCF-5B19-4542-8333-6357F92F6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16" y="6731474"/>
              <a:ext cx="270000" cy="270000"/>
            </a:xfrm>
            <a:custGeom>
              <a:avLst/>
              <a:gdLst>
                <a:gd name="T0" fmla="*/ 1152 w 1152"/>
                <a:gd name="T1" fmla="*/ 336 h 1152"/>
                <a:gd name="T2" fmla="*/ 1062 w 1152"/>
                <a:gd name="T3" fmla="*/ 312 h 1152"/>
                <a:gd name="T4" fmla="*/ 774 w 1152"/>
                <a:gd name="T5" fmla="*/ 168 h 1152"/>
                <a:gd name="T6" fmla="*/ 1104 w 1152"/>
                <a:gd name="T7" fmla="*/ 192 h 1152"/>
                <a:gd name="T8" fmla="*/ 1104 w 1152"/>
                <a:gd name="T9" fmla="*/ 96 h 1152"/>
                <a:gd name="T10" fmla="*/ 731 w 1152"/>
                <a:gd name="T11" fmla="*/ 120 h 1152"/>
                <a:gd name="T12" fmla="*/ 0 w 1152"/>
                <a:gd name="T13" fmla="*/ 432 h 1152"/>
                <a:gd name="T14" fmla="*/ 336 w 1152"/>
                <a:gd name="T15" fmla="*/ 912 h 1152"/>
                <a:gd name="T16" fmla="*/ 768 w 1152"/>
                <a:gd name="T17" fmla="*/ 1152 h 1152"/>
                <a:gd name="T18" fmla="*/ 847 w 1152"/>
                <a:gd name="T19" fmla="*/ 552 h 1152"/>
                <a:gd name="T20" fmla="*/ 1104 w 1152"/>
                <a:gd name="T21" fmla="*/ 576 h 1152"/>
                <a:gd name="T22" fmla="*/ 1104 w 1152"/>
                <a:gd name="T23" fmla="*/ 480 h 1152"/>
                <a:gd name="T24" fmla="*/ 858 w 1152"/>
                <a:gd name="T25" fmla="*/ 504 h 1152"/>
                <a:gd name="T26" fmla="*/ 858 w 1152"/>
                <a:gd name="T27" fmla="*/ 360 h 1152"/>
                <a:gd name="T28" fmla="*/ 1104 w 1152"/>
                <a:gd name="T29" fmla="*/ 384 h 1152"/>
                <a:gd name="T30" fmla="*/ 760 w 1152"/>
                <a:gd name="T31" fmla="*/ 504 h 1152"/>
                <a:gd name="T32" fmla="*/ 670 w 1152"/>
                <a:gd name="T33" fmla="*/ 444 h 1152"/>
                <a:gd name="T34" fmla="*/ 624 w 1152"/>
                <a:gd name="T35" fmla="*/ 384 h 1152"/>
                <a:gd name="T36" fmla="*/ 624 w 1152"/>
                <a:gd name="T37" fmla="*/ 480 h 1152"/>
                <a:gd name="T38" fmla="*/ 710 w 1152"/>
                <a:gd name="T39" fmla="*/ 552 h 1152"/>
                <a:gd name="T40" fmla="*/ 670 w 1152"/>
                <a:gd name="T41" fmla="*/ 670 h 1152"/>
                <a:gd name="T42" fmla="*/ 96 w 1152"/>
                <a:gd name="T43" fmla="*/ 432 h 1152"/>
                <a:gd name="T44" fmla="*/ 596 w 1152"/>
                <a:gd name="T45" fmla="*/ 139 h 1152"/>
                <a:gd name="T46" fmla="*/ 528 w 1152"/>
                <a:gd name="T47" fmla="*/ 192 h 1152"/>
                <a:gd name="T48" fmla="*/ 528 w 1152"/>
                <a:gd name="T49" fmla="*/ 288 h 1152"/>
                <a:gd name="T50" fmla="*/ 574 w 1152"/>
                <a:gd name="T51" fmla="*/ 228 h 1152"/>
                <a:gd name="T52" fmla="*/ 640 w 1152"/>
                <a:gd name="T53" fmla="*/ 168 h 1152"/>
                <a:gd name="T54" fmla="*/ 442 w 1152"/>
                <a:gd name="T55" fmla="*/ 312 h 1152"/>
                <a:gd name="T56" fmla="*/ 384 w 1152"/>
                <a:gd name="T57" fmla="*/ 240 h 1152"/>
                <a:gd name="T58" fmla="*/ 288 w 1152"/>
                <a:gd name="T59" fmla="*/ 240 h 1152"/>
                <a:gd name="T60" fmla="*/ 348 w 1152"/>
                <a:gd name="T61" fmla="*/ 286 h 1152"/>
                <a:gd name="T62" fmla="*/ 760 w 1152"/>
                <a:gd name="T63" fmla="*/ 36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2" h="1152">
                  <a:moveTo>
                    <a:pt x="1104" y="384"/>
                  </a:moveTo>
                  <a:cubicBezTo>
                    <a:pt x="1131" y="384"/>
                    <a:pt x="1152" y="363"/>
                    <a:pt x="1152" y="336"/>
                  </a:cubicBezTo>
                  <a:cubicBezTo>
                    <a:pt x="1152" y="309"/>
                    <a:pt x="1131" y="288"/>
                    <a:pt x="1104" y="288"/>
                  </a:cubicBezTo>
                  <a:cubicBezTo>
                    <a:pt x="1086" y="288"/>
                    <a:pt x="1071" y="298"/>
                    <a:pt x="1062" y="312"/>
                  </a:cubicBezTo>
                  <a:cubicBezTo>
                    <a:pt x="847" y="312"/>
                    <a:pt x="847" y="312"/>
                    <a:pt x="847" y="312"/>
                  </a:cubicBezTo>
                  <a:cubicBezTo>
                    <a:pt x="832" y="259"/>
                    <a:pt x="807" y="210"/>
                    <a:pt x="774" y="168"/>
                  </a:cubicBezTo>
                  <a:cubicBezTo>
                    <a:pt x="1062" y="168"/>
                    <a:pt x="1062" y="168"/>
                    <a:pt x="1062" y="168"/>
                  </a:cubicBezTo>
                  <a:cubicBezTo>
                    <a:pt x="1071" y="182"/>
                    <a:pt x="1086" y="192"/>
                    <a:pt x="1104" y="192"/>
                  </a:cubicBezTo>
                  <a:cubicBezTo>
                    <a:pt x="1131" y="192"/>
                    <a:pt x="1152" y="171"/>
                    <a:pt x="1152" y="144"/>
                  </a:cubicBezTo>
                  <a:cubicBezTo>
                    <a:pt x="1152" y="117"/>
                    <a:pt x="1131" y="96"/>
                    <a:pt x="1104" y="96"/>
                  </a:cubicBezTo>
                  <a:cubicBezTo>
                    <a:pt x="1086" y="96"/>
                    <a:pt x="1071" y="106"/>
                    <a:pt x="1062" y="120"/>
                  </a:cubicBezTo>
                  <a:cubicBezTo>
                    <a:pt x="731" y="120"/>
                    <a:pt x="731" y="120"/>
                    <a:pt x="731" y="120"/>
                  </a:cubicBezTo>
                  <a:cubicBezTo>
                    <a:pt x="653" y="46"/>
                    <a:pt x="548" y="0"/>
                    <a:pt x="432" y="0"/>
                  </a:cubicBezTo>
                  <a:cubicBezTo>
                    <a:pt x="193" y="0"/>
                    <a:pt x="0" y="193"/>
                    <a:pt x="0" y="432"/>
                  </a:cubicBezTo>
                  <a:cubicBezTo>
                    <a:pt x="0" y="912"/>
                    <a:pt x="0" y="912"/>
                    <a:pt x="0" y="912"/>
                  </a:cubicBezTo>
                  <a:cubicBezTo>
                    <a:pt x="336" y="912"/>
                    <a:pt x="336" y="912"/>
                    <a:pt x="336" y="912"/>
                  </a:cubicBezTo>
                  <a:cubicBezTo>
                    <a:pt x="336" y="1152"/>
                    <a:pt x="336" y="1152"/>
                    <a:pt x="336" y="1152"/>
                  </a:cubicBezTo>
                  <a:cubicBezTo>
                    <a:pt x="768" y="1152"/>
                    <a:pt x="768" y="1152"/>
                    <a:pt x="768" y="1152"/>
                  </a:cubicBezTo>
                  <a:cubicBezTo>
                    <a:pt x="768" y="704"/>
                    <a:pt x="768" y="704"/>
                    <a:pt x="768" y="704"/>
                  </a:cubicBezTo>
                  <a:cubicBezTo>
                    <a:pt x="804" y="659"/>
                    <a:pt x="831" y="608"/>
                    <a:pt x="847" y="552"/>
                  </a:cubicBezTo>
                  <a:cubicBezTo>
                    <a:pt x="1062" y="552"/>
                    <a:pt x="1062" y="552"/>
                    <a:pt x="1062" y="552"/>
                  </a:cubicBezTo>
                  <a:cubicBezTo>
                    <a:pt x="1071" y="566"/>
                    <a:pt x="1086" y="576"/>
                    <a:pt x="1104" y="576"/>
                  </a:cubicBezTo>
                  <a:cubicBezTo>
                    <a:pt x="1131" y="576"/>
                    <a:pt x="1152" y="555"/>
                    <a:pt x="1152" y="528"/>
                  </a:cubicBezTo>
                  <a:cubicBezTo>
                    <a:pt x="1152" y="501"/>
                    <a:pt x="1131" y="480"/>
                    <a:pt x="1104" y="480"/>
                  </a:cubicBezTo>
                  <a:cubicBezTo>
                    <a:pt x="1086" y="480"/>
                    <a:pt x="1071" y="490"/>
                    <a:pt x="1062" y="504"/>
                  </a:cubicBezTo>
                  <a:cubicBezTo>
                    <a:pt x="858" y="504"/>
                    <a:pt x="858" y="504"/>
                    <a:pt x="858" y="504"/>
                  </a:cubicBezTo>
                  <a:cubicBezTo>
                    <a:pt x="862" y="481"/>
                    <a:pt x="864" y="457"/>
                    <a:pt x="864" y="432"/>
                  </a:cubicBezTo>
                  <a:cubicBezTo>
                    <a:pt x="864" y="407"/>
                    <a:pt x="862" y="383"/>
                    <a:pt x="858" y="360"/>
                  </a:cubicBezTo>
                  <a:cubicBezTo>
                    <a:pt x="1062" y="360"/>
                    <a:pt x="1062" y="360"/>
                    <a:pt x="1062" y="360"/>
                  </a:cubicBezTo>
                  <a:cubicBezTo>
                    <a:pt x="1071" y="374"/>
                    <a:pt x="1086" y="384"/>
                    <a:pt x="1104" y="384"/>
                  </a:cubicBezTo>
                  <a:close/>
                  <a:moveTo>
                    <a:pt x="768" y="432"/>
                  </a:moveTo>
                  <a:cubicBezTo>
                    <a:pt x="768" y="457"/>
                    <a:pt x="765" y="481"/>
                    <a:pt x="760" y="504"/>
                  </a:cubicBezTo>
                  <a:cubicBezTo>
                    <a:pt x="730" y="504"/>
                    <a:pt x="730" y="504"/>
                    <a:pt x="730" y="504"/>
                  </a:cubicBezTo>
                  <a:cubicBezTo>
                    <a:pt x="670" y="444"/>
                    <a:pt x="670" y="444"/>
                    <a:pt x="670" y="444"/>
                  </a:cubicBezTo>
                  <a:cubicBezTo>
                    <a:pt x="671" y="440"/>
                    <a:pt x="672" y="436"/>
                    <a:pt x="672" y="432"/>
                  </a:cubicBezTo>
                  <a:cubicBezTo>
                    <a:pt x="672" y="405"/>
                    <a:pt x="651" y="384"/>
                    <a:pt x="624" y="384"/>
                  </a:cubicBezTo>
                  <a:cubicBezTo>
                    <a:pt x="597" y="384"/>
                    <a:pt x="576" y="405"/>
                    <a:pt x="576" y="432"/>
                  </a:cubicBezTo>
                  <a:cubicBezTo>
                    <a:pt x="576" y="459"/>
                    <a:pt x="597" y="480"/>
                    <a:pt x="624" y="480"/>
                  </a:cubicBezTo>
                  <a:cubicBezTo>
                    <a:pt x="628" y="480"/>
                    <a:pt x="632" y="479"/>
                    <a:pt x="636" y="478"/>
                  </a:cubicBezTo>
                  <a:cubicBezTo>
                    <a:pt x="710" y="552"/>
                    <a:pt x="710" y="552"/>
                    <a:pt x="710" y="552"/>
                  </a:cubicBezTo>
                  <a:cubicBezTo>
                    <a:pt x="746" y="552"/>
                    <a:pt x="746" y="552"/>
                    <a:pt x="746" y="552"/>
                  </a:cubicBezTo>
                  <a:cubicBezTo>
                    <a:pt x="729" y="597"/>
                    <a:pt x="703" y="636"/>
                    <a:pt x="670" y="670"/>
                  </a:cubicBezTo>
                  <a:cubicBezTo>
                    <a:pt x="432" y="432"/>
                    <a:pt x="432" y="432"/>
                    <a:pt x="432" y="432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96" y="246"/>
                    <a:pt x="246" y="96"/>
                    <a:pt x="432" y="96"/>
                  </a:cubicBezTo>
                  <a:cubicBezTo>
                    <a:pt x="491" y="96"/>
                    <a:pt x="547" y="111"/>
                    <a:pt x="596" y="139"/>
                  </a:cubicBezTo>
                  <a:cubicBezTo>
                    <a:pt x="540" y="194"/>
                    <a:pt x="540" y="194"/>
                    <a:pt x="540" y="194"/>
                  </a:cubicBezTo>
                  <a:cubicBezTo>
                    <a:pt x="536" y="193"/>
                    <a:pt x="532" y="192"/>
                    <a:pt x="528" y="192"/>
                  </a:cubicBezTo>
                  <a:cubicBezTo>
                    <a:pt x="501" y="192"/>
                    <a:pt x="480" y="213"/>
                    <a:pt x="480" y="240"/>
                  </a:cubicBezTo>
                  <a:cubicBezTo>
                    <a:pt x="480" y="267"/>
                    <a:pt x="501" y="288"/>
                    <a:pt x="528" y="288"/>
                  </a:cubicBezTo>
                  <a:cubicBezTo>
                    <a:pt x="555" y="288"/>
                    <a:pt x="576" y="267"/>
                    <a:pt x="576" y="240"/>
                  </a:cubicBezTo>
                  <a:cubicBezTo>
                    <a:pt x="576" y="236"/>
                    <a:pt x="575" y="232"/>
                    <a:pt x="574" y="228"/>
                  </a:cubicBezTo>
                  <a:cubicBezTo>
                    <a:pt x="634" y="168"/>
                    <a:pt x="634" y="168"/>
                    <a:pt x="634" y="168"/>
                  </a:cubicBezTo>
                  <a:cubicBezTo>
                    <a:pt x="640" y="168"/>
                    <a:pt x="640" y="168"/>
                    <a:pt x="640" y="168"/>
                  </a:cubicBezTo>
                  <a:cubicBezTo>
                    <a:pt x="687" y="205"/>
                    <a:pt x="724" y="255"/>
                    <a:pt x="746" y="312"/>
                  </a:cubicBezTo>
                  <a:cubicBezTo>
                    <a:pt x="442" y="312"/>
                    <a:pt x="442" y="312"/>
                    <a:pt x="442" y="312"/>
                  </a:cubicBezTo>
                  <a:cubicBezTo>
                    <a:pt x="382" y="252"/>
                    <a:pt x="382" y="252"/>
                    <a:pt x="382" y="252"/>
                  </a:cubicBezTo>
                  <a:cubicBezTo>
                    <a:pt x="383" y="248"/>
                    <a:pt x="384" y="244"/>
                    <a:pt x="384" y="240"/>
                  </a:cubicBezTo>
                  <a:cubicBezTo>
                    <a:pt x="384" y="213"/>
                    <a:pt x="363" y="192"/>
                    <a:pt x="336" y="192"/>
                  </a:cubicBezTo>
                  <a:cubicBezTo>
                    <a:pt x="309" y="192"/>
                    <a:pt x="288" y="213"/>
                    <a:pt x="288" y="240"/>
                  </a:cubicBezTo>
                  <a:cubicBezTo>
                    <a:pt x="288" y="267"/>
                    <a:pt x="309" y="288"/>
                    <a:pt x="336" y="288"/>
                  </a:cubicBezTo>
                  <a:cubicBezTo>
                    <a:pt x="340" y="288"/>
                    <a:pt x="344" y="287"/>
                    <a:pt x="348" y="286"/>
                  </a:cubicBezTo>
                  <a:cubicBezTo>
                    <a:pt x="422" y="360"/>
                    <a:pt x="422" y="360"/>
                    <a:pt x="422" y="360"/>
                  </a:cubicBezTo>
                  <a:cubicBezTo>
                    <a:pt x="760" y="360"/>
                    <a:pt x="760" y="360"/>
                    <a:pt x="760" y="360"/>
                  </a:cubicBezTo>
                  <a:cubicBezTo>
                    <a:pt x="765" y="383"/>
                    <a:pt x="768" y="407"/>
                    <a:pt x="768" y="4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45798877-149D-4081-8436-2FAD40A7BB29}"/>
              </a:ext>
            </a:extLst>
          </p:cNvPr>
          <p:cNvSpPr txBox="1"/>
          <p:nvPr/>
        </p:nvSpPr>
        <p:spPr>
          <a:xfrm rot="18900000">
            <a:off x="3152279" y="4370021"/>
            <a:ext cx="196194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b="1" dirty="0"/>
              <a:t>Invite team members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C16825D-B96F-44A6-9F64-F5E431E65827}"/>
              </a:ext>
            </a:extLst>
          </p:cNvPr>
          <p:cNvSpPr txBox="1"/>
          <p:nvPr/>
        </p:nvSpPr>
        <p:spPr>
          <a:xfrm rot="18900000">
            <a:off x="5430990" y="2575227"/>
            <a:ext cx="216597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dirty="0"/>
              <a:t>Analyse Client Information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8F938826-3EC2-4D17-A82D-3A20EDF30073}"/>
              </a:ext>
            </a:extLst>
          </p:cNvPr>
          <p:cNvSpPr txBox="1"/>
          <p:nvPr/>
        </p:nvSpPr>
        <p:spPr>
          <a:xfrm rot="18900000">
            <a:off x="6344956" y="2645528"/>
            <a:ext cx="2162726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GB" sz="1200" b="1" dirty="0"/>
              <a:t>Review Recommendations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55CECAC-24AB-43D6-B859-76033566870B}"/>
              </a:ext>
            </a:extLst>
          </p:cNvPr>
          <p:cNvGrpSpPr/>
          <p:nvPr/>
        </p:nvGrpSpPr>
        <p:grpSpPr>
          <a:xfrm>
            <a:off x="5218918" y="4663793"/>
            <a:ext cx="1993520" cy="528745"/>
            <a:chOff x="6742642" y="5135544"/>
            <a:chExt cx="1993520" cy="528745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F0D846B9-A540-4D21-A1E9-C66A08EF3976}"/>
                </a:ext>
              </a:extLst>
            </p:cNvPr>
            <p:cNvGrpSpPr/>
            <p:nvPr/>
          </p:nvGrpSpPr>
          <p:grpSpPr>
            <a:xfrm>
              <a:off x="6742642" y="5152211"/>
              <a:ext cx="1097358" cy="512078"/>
              <a:chOff x="9480346" y="3616435"/>
              <a:chExt cx="1924492" cy="898057"/>
            </a:xfrm>
          </p:grpSpPr>
          <p:grpSp>
            <p:nvGrpSpPr>
              <p:cNvPr id="247" name="Group 246">
                <a:extLst>
                  <a:ext uri="{FF2B5EF4-FFF2-40B4-BE49-F238E27FC236}">
                    <a16:creationId xmlns:a16="http://schemas.microsoft.com/office/drawing/2014/main" id="{40D80072-E83E-4247-BB5B-9DBA3F343C9A}"/>
                  </a:ext>
                </a:extLst>
              </p:cNvPr>
              <p:cNvGrpSpPr/>
              <p:nvPr/>
            </p:nvGrpSpPr>
            <p:grpSpPr>
              <a:xfrm>
                <a:off x="9480346" y="3616435"/>
                <a:ext cx="1924492" cy="612695"/>
                <a:chOff x="9475224" y="3616435"/>
                <a:chExt cx="1924492" cy="612695"/>
              </a:xfrm>
            </p:grpSpPr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427EFC0B-1A11-4C96-B3D3-D161903435CA}"/>
                    </a:ext>
                  </a:extLst>
                </p:cNvPr>
                <p:cNvGrpSpPr/>
                <p:nvPr/>
              </p:nvGrpSpPr>
              <p:grpSpPr>
                <a:xfrm>
                  <a:off x="9475224" y="3634740"/>
                  <a:ext cx="1144006" cy="594390"/>
                  <a:chOff x="9475224" y="3017706"/>
                  <a:chExt cx="2331594" cy="1211424"/>
                </a:xfrm>
              </p:grpSpPr>
              <p:sp>
                <p:nvSpPr>
                  <p:cNvPr id="282" name="Arc 281">
                    <a:extLst>
                      <a:ext uri="{FF2B5EF4-FFF2-40B4-BE49-F238E27FC236}">
                        <a16:creationId xmlns:a16="http://schemas.microsoft.com/office/drawing/2014/main" id="{EF227C18-9BCA-4023-989B-7D18350B4F84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5" name="Arc 284">
                    <a:extLst>
                      <a:ext uri="{FF2B5EF4-FFF2-40B4-BE49-F238E27FC236}">
                        <a16:creationId xmlns:a16="http://schemas.microsoft.com/office/drawing/2014/main" id="{37732933-C242-401F-BB2E-8274C1EEB594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6" name="Arc 285">
                    <a:extLst>
                      <a:ext uri="{FF2B5EF4-FFF2-40B4-BE49-F238E27FC236}">
                        <a16:creationId xmlns:a16="http://schemas.microsoft.com/office/drawing/2014/main" id="{499A88BD-6DBD-42D5-88FE-119971AE0F84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91" name="Arc 290">
                    <a:extLst>
                      <a:ext uri="{FF2B5EF4-FFF2-40B4-BE49-F238E27FC236}">
                        <a16:creationId xmlns:a16="http://schemas.microsoft.com/office/drawing/2014/main" id="{647F40A1-DF2D-4EA9-9190-C8A8FA5EB761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1086810" y="3491809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1B5C2D60-029D-438D-9024-D9BE8D01991B}"/>
                    </a:ext>
                  </a:extLst>
                </p:cNvPr>
                <p:cNvGrpSpPr/>
                <p:nvPr/>
              </p:nvGrpSpPr>
              <p:grpSpPr>
                <a:xfrm>
                  <a:off x="10522333" y="3616435"/>
                  <a:ext cx="877383" cy="594390"/>
                  <a:chOff x="9475224" y="3017706"/>
                  <a:chExt cx="1788190" cy="1211424"/>
                </a:xfrm>
              </p:grpSpPr>
              <p:sp>
                <p:nvSpPr>
                  <p:cNvPr id="279" name="Arc 278">
                    <a:extLst>
                      <a:ext uri="{FF2B5EF4-FFF2-40B4-BE49-F238E27FC236}">
                        <a16:creationId xmlns:a16="http://schemas.microsoft.com/office/drawing/2014/main" id="{BD3E61B0-A091-4D17-845D-00738A3854D7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0" name="Arc 279">
                    <a:extLst>
                      <a:ext uri="{FF2B5EF4-FFF2-40B4-BE49-F238E27FC236}">
                        <a16:creationId xmlns:a16="http://schemas.microsoft.com/office/drawing/2014/main" id="{C38ABF33-24C8-467F-8369-3A184D30EB60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81" name="Arc 280">
                    <a:extLst>
                      <a:ext uri="{FF2B5EF4-FFF2-40B4-BE49-F238E27FC236}">
                        <a16:creationId xmlns:a16="http://schemas.microsoft.com/office/drawing/2014/main" id="{11958533-FA4B-4AD4-8E0B-71D4E6CEC95B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B82EFF62-942C-471A-B04B-B28E21F4D041}"/>
                  </a:ext>
                </a:extLst>
              </p:cNvPr>
              <p:cNvGrpSpPr/>
              <p:nvPr/>
            </p:nvGrpSpPr>
            <p:grpSpPr>
              <a:xfrm>
                <a:off x="9480346" y="3759116"/>
                <a:ext cx="1924492" cy="612695"/>
                <a:chOff x="9475224" y="3616435"/>
                <a:chExt cx="1924492" cy="612695"/>
              </a:xfrm>
            </p:grpSpPr>
            <p:grpSp>
              <p:nvGrpSpPr>
                <p:cNvPr id="261" name="Group 260">
                  <a:extLst>
                    <a:ext uri="{FF2B5EF4-FFF2-40B4-BE49-F238E27FC236}">
                      <a16:creationId xmlns:a16="http://schemas.microsoft.com/office/drawing/2014/main" id="{F8870AA3-2E49-41BC-8A52-6BAC387DFE9A}"/>
                    </a:ext>
                  </a:extLst>
                </p:cNvPr>
                <p:cNvGrpSpPr/>
                <p:nvPr/>
              </p:nvGrpSpPr>
              <p:grpSpPr>
                <a:xfrm>
                  <a:off x="9475224" y="3634740"/>
                  <a:ext cx="1144006" cy="594390"/>
                  <a:chOff x="9475224" y="3017706"/>
                  <a:chExt cx="2331594" cy="1211424"/>
                </a:xfrm>
              </p:grpSpPr>
              <p:sp>
                <p:nvSpPr>
                  <p:cNvPr id="267" name="Arc 266">
                    <a:extLst>
                      <a:ext uri="{FF2B5EF4-FFF2-40B4-BE49-F238E27FC236}">
                        <a16:creationId xmlns:a16="http://schemas.microsoft.com/office/drawing/2014/main" id="{2FEE3306-13A0-4225-AF99-A1A33E11DF7D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9" name="Arc 268">
                    <a:extLst>
                      <a:ext uri="{FF2B5EF4-FFF2-40B4-BE49-F238E27FC236}">
                        <a16:creationId xmlns:a16="http://schemas.microsoft.com/office/drawing/2014/main" id="{C556DEB5-A7BC-486A-ACD0-0C58155D17E0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0" name="Arc 269">
                    <a:extLst>
                      <a:ext uri="{FF2B5EF4-FFF2-40B4-BE49-F238E27FC236}">
                        <a16:creationId xmlns:a16="http://schemas.microsoft.com/office/drawing/2014/main" id="{28FAB37A-61C1-4015-A7B1-96FAF474227C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72" name="Arc 271">
                    <a:extLst>
                      <a:ext uri="{FF2B5EF4-FFF2-40B4-BE49-F238E27FC236}">
                        <a16:creationId xmlns:a16="http://schemas.microsoft.com/office/drawing/2014/main" id="{C40BFDBF-C4CF-4348-AEB5-D2B854E66B7F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1086810" y="3491809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62" name="Group 261">
                  <a:extLst>
                    <a:ext uri="{FF2B5EF4-FFF2-40B4-BE49-F238E27FC236}">
                      <a16:creationId xmlns:a16="http://schemas.microsoft.com/office/drawing/2014/main" id="{0405153A-3352-4B7B-8893-863471C1477F}"/>
                    </a:ext>
                  </a:extLst>
                </p:cNvPr>
                <p:cNvGrpSpPr/>
                <p:nvPr/>
              </p:nvGrpSpPr>
              <p:grpSpPr>
                <a:xfrm>
                  <a:off x="10522333" y="3616435"/>
                  <a:ext cx="877383" cy="594390"/>
                  <a:chOff x="9475224" y="3017706"/>
                  <a:chExt cx="1788190" cy="1211424"/>
                </a:xfrm>
              </p:grpSpPr>
              <p:sp>
                <p:nvSpPr>
                  <p:cNvPr id="263" name="Arc 262">
                    <a:extLst>
                      <a:ext uri="{FF2B5EF4-FFF2-40B4-BE49-F238E27FC236}">
                        <a16:creationId xmlns:a16="http://schemas.microsoft.com/office/drawing/2014/main" id="{729564DA-F0B3-44D3-AC24-39D23656973E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4" name="Arc 263">
                    <a:extLst>
                      <a:ext uri="{FF2B5EF4-FFF2-40B4-BE49-F238E27FC236}">
                        <a16:creationId xmlns:a16="http://schemas.microsoft.com/office/drawing/2014/main" id="{40C8317F-9423-40D7-AC1A-E0EB7635E859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6" name="Arc 265">
                    <a:extLst>
                      <a:ext uri="{FF2B5EF4-FFF2-40B4-BE49-F238E27FC236}">
                        <a16:creationId xmlns:a16="http://schemas.microsoft.com/office/drawing/2014/main" id="{91AC628F-1888-4064-9661-54DC9537F389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05C2B157-5C2E-49AD-877B-8759997C81B4}"/>
                  </a:ext>
                </a:extLst>
              </p:cNvPr>
              <p:cNvGrpSpPr/>
              <p:nvPr/>
            </p:nvGrpSpPr>
            <p:grpSpPr>
              <a:xfrm>
                <a:off x="9480346" y="3901797"/>
                <a:ext cx="1924492" cy="612695"/>
                <a:chOff x="9475224" y="3616435"/>
                <a:chExt cx="1924492" cy="612695"/>
              </a:xfrm>
            </p:grpSpPr>
            <p:grpSp>
              <p:nvGrpSpPr>
                <p:cNvPr id="250" name="Group 249">
                  <a:extLst>
                    <a:ext uri="{FF2B5EF4-FFF2-40B4-BE49-F238E27FC236}">
                      <a16:creationId xmlns:a16="http://schemas.microsoft.com/office/drawing/2014/main" id="{7F229986-EF20-4118-B23F-0F2F7FB49BB4}"/>
                    </a:ext>
                  </a:extLst>
                </p:cNvPr>
                <p:cNvGrpSpPr/>
                <p:nvPr/>
              </p:nvGrpSpPr>
              <p:grpSpPr>
                <a:xfrm>
                  <a:off x="9475224" y="3634740"/>
                  <a:ext cx="1144006" cy="594390"/>
                  <a:chOff x="9475224" y="3017706"/>
                  <a:chExt cx="2331594" cy="1211424"/>
                </a:xfrm>
              </p:grpSpPr>
              <p:sp>
                <p:nvSpPr>
                  <p:cNvPr id="256" name="Arc 255">
                    <a:extLst>
                      <a:ext uri="{FF2B5EF4-FFF2-40B4-BE49-F238E27FC236}">
                        <a16:creationId xmlns:a16="http://schemas.microsoft.com/office/drawing/2014/main" id="{EC14BE10-218E-4829-BA77-F8A29A6B8214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7" name="Arc 256">
                    <a:extLst>
                      <a:ext uri="{FF2B5EF4-FFF2-40B4-BE49-F238E27FC236}">
                        <a16:creationId xmlns:a16="http://schemas.microsoft.com/office/drawing/2014/main" id="{66174D34-3652-4EB1-AC8E-B19938CA6E95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9" name="Arc 258">
                    <a:extLst>
                      <a:ext uri="{FF2B5EF4-FFF2-40B4-BE49-F238E27FC236}">
                        <a16:creationId xmlns:a16="http://schemas.microsoft.com/office/drawing/2014/main" id="{6DF6429C-2105-4DE8-A978-6E76E0974B94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60" name="Arc 259">
                    <a:extLst>
                      <a:ext uri="{FF2B5EF4-FFF2-40B4-BE49-F238E27FC236}">
                        <a16:creationId xmlns:a16="http://schemas.microsoft.com/office/drawing/2014/main" id="{BBD02DA2-0CAC-4F87-95FE-422BAD158667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1086810" y="3491809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52" name="Group 251">
                  <a:extLst>
                    <a:ext uri="{FF2B5EF4-FFF2-40B4-BE49-F238E27FC236}">
                      <a16:creationId xmlns:a16="http://schemas.microsoft.com/office/drawing/2014/main" id="{5CECE219-C9AE-4ACF-82D9-A834685D7E42}"/>
                    </a:ext>
                  </a:extLst>
                </p:cNvPr>
                <p:cNvGrpSpPr/>
                <p:nvPr/>
              </p:nvGrpSpPr>
              <p:grpSpPr>
                <a:xfrm>
                  <a:off x="10522333" y="3616435"/>
                  <a:ext cx="877383" cy="594390"/>
                  <a:chOff x="9475224" y="3017706"/>
                  <a:chExt cx="1788190" cy="1211424"/>
                </a:xfrm>
              </p:grpSpPr>
              <p:sp>
                <p:nvSpPr>
                  <p:cNvPr id="253" name="Arc 252">
                    <a:extLst>
                      <a:ext uri="{FF2B5EF4-FFF2-40B4-BE49-F238E27FC236}">
                        <a16:creationId xmlns:a16="http://schemas.microsoft.com/office/drawing/2014/main" id="{02B8723A-23AD-4009-929A-6AF6ED9D81F2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4" name="Arc 253">
                    <a:extLst>
                      <a:ext uri="{FF2B5EF4-FFF2-40B4-BE49-F238E27FC236}">
                        <a16:creationId xmlns:a16="http://schemas.microsoft.com/office/drawing/2014/main" id="{17703323-DB03-4614-990D-DD1B09306B64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255" name="Arc 254">
                    <a:extLst>
                      <a:ext uri="{FF2B5EF4-FFF2-40B4-BE49-F238E27FC236}">
                        <a16:creationId xmlns:a16="http://schemas.microsoft.com/office/drawing/2014/main" id="{5EF090F2-DB25-40C0-AA7A-14CB6C07A2DE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D00A9D41-9013-4FB4-9F0A-6C5529AA5C39}"/>
                </a:ext>
              </a:extLst>
            </p:cNvPr>
            <p:cNvGrpSpPr/>
            <p:nvPr/>
          </p:nvGrpSpPr>
          <p:grpSpPr>
            <a:xfrm>
              <a:off x="7638804" y="5135544"/>
              <a:ext cx="1097358" cy="512078"/>
              <a:chOff x="9480346" y="3616435"/>
              <a:chExt cx="1924492" cy="898057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C663F3B3-7DBB-475F-9B01-FC9B5E876CB6}"/>
                  </a:ext>
                </a:extLst>
              </p:cNvPr>
              <p:cNvGrpSpPr/>
              <p:nvPr/>
            </p:nvGrpSpPr>
            <p:grpSpPr>
              <a:xfrm>
                <a:off x="9480346" y="3616435"/>
                <a:ext cx="1924492" cy="612695"/>
                <a:chOff x="9475224" y="3616435"/>
                <a:chExt cx="1924492" cy="612695"/>
              </a:xfrm>
            </p:grpSpPr>
            <p:grpSp>
              <p:nvGrpSpPr>
                <p:cNvPr id="324" name="Group 323">
                  <a:extLst>
                    <a:ext uri="{FF2B5EF4-FFF2-40B4-BE49-F238E27FC236}">
                      <a16:creationId xmlns:a16="http://schemas.microsoft.com/office/drawing/2014/main" id="{0E621AC1-98F5-4D5E-B44B-FB9083E0D338}"/>
                    </a:ext>
                  </a:extLst>
                </p:cNvPr>
                <p:cNvGrpSpPr/>
                <p:nvPr/>
              </p:nvGrpSpPr>
              <p:grpSpPr>
                <a:xfrm>
                  <a:off x="9475224" y="3634740"/>
                  <a:ext cx="1144006" cy="594390"/>
                  <a:chOff x="9475224" y="3017706"/>
                  <a:chExt cx="2331594" cy="1211424"/>
                </a:xfrm>
              </p:grpSpPr>
              <p:sp>
                <p:nvSpPr>
                  <p:cNvPr id="331" name="Arc 330">
                    <a:extLst>
                      <a:ext uri="{FF2B5EF4-FFF2-40B4-BE49-F238E27FC236}">
                        <a16:creationId xmlns:a16="http://schemas.microsoft.com/office/drawing/2014/main" id="{0D6E9A18-E713-4F0A-898A-7904A42D7140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2" name="Arc 331">
                    <a:extLst>
                      <a:ext uri="{FF2B5EF4-FFF2-40B4-BE49-F238E27FC236}">
                        <a16:creationId xmlns:a16="http://schemas.microsoft.com/office/drawing/2014/main" id="{A2629705-787C-4117-9541-ECBC290EDBA1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3" name="Arc 332">
                    <a:extLst>
                      <a:ext uri="{FF2B5EF4-FFF2-40B4-BE49-F238E27FC236}">
                        <a16:creationId xmlns:a16="http://schemas.microsoft.com/office/drawing/2014/main" id="{B5A22CBA-4E17-47CD-B9DB-DC1ABF09EA45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4" name="Arc 333">
                    <a:extLst>
                      <a:ext uri="{FF2B5EF4-FFF2-40B4-BE49-F238E27FC236}">
                        <a16:creationId xmlns:a16="http://schemas.microsoft.com/office/drawing/2014/main" id="{CFA5D1A6-BF43-4BA8-B9D7-75464E2277A1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1086810" y="3491809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04007A66-247D-4B44-AD3F-785284A21C89}"/>
                    </a:ext>
                  </a:extLst>
                </p:cNvPr>
                <p:cNvGrpSpPr/>
                <p:nvPr/>
              </p:nvGrpSpPr>
              <p:grpSpPr>
                <a:xfrm>
                  <a:off x="10522333" y="3616435"/>
                  <a:ext cx="877383" cy="594390"/>
                  <a:chOff x="9475224" y="3017706"/>
                  <a:chExt cx="1788190" cy="1211424"/>
                </a:xfrm>
              </p:grpSpPr>
              <p:sp>
                <p:nvSpPr>
                  <p:cNvPr id="326" name="Arc 325">
                    <a:extLst>
                      <a:ext uri="{FF2B5EF4-FFF2-40B4-BE49-F238E27FC236}">
                        <a16:creationId xmlns:a16="http://schemas.microsoft.com/office/drawing/2014/main" id="{5ACED027-AB1B-4ED2-A1D6-45B62B64D74A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7" name="Arc 326">
                    <a:extLst>
                      <a:ext uri="{FF2B5EF4-FFF2-40B4-BE49-F238E27FC236}">
                        <a16:creationId xmlns:a16="http://schemas.microsoft.com/office/drawing/2014/main" id="{F98077B9-03C3-45F5-AC2B-30FD7CE93B92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30" name="Arc 329">
                    <a:extLst>
                      <a:ext uri="{FF2B5EF4-FFF2-40B4-BE49-F238E27FC236}">
                        <a16:creationId xmlns:a16="http://schemas.microsoft.com/office/drawing/2014/main" id="{CA18EEB7-0CCD-4EAC-81EB-1B77B9A10384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0AF6F920-BB80-4324-B80D-DE281BA63430}"/>
                  </a:ext>
                </a:extLst>
              </p:cNvPr>
              <p:cNvGrpSpPr/>
              <p:nvPr/>
            </p:nvGrpSpPr>
            <p:grpSpPr>
              <a:xfrm>
                <a:off x="9480346" y="3759116"/>
                <a:ext cx="1924492" cy="612695"/>
                <a:chOff x="9475224" y="3616435"/>
                <a:chExt cx="1924492" cy="612695"/>
              </a:xfrm>
            </p:grpSpPr>
            <p:grpSp>
              <p:nvGrpSpPr>
                <p:cNvPr id="314" name="Group 313">
                  <a:extLst>
                    <a:ext uri="{FF2B5EF4-FFF2-40B4-BE49-F238E27FC236}">
                      <a16:creationId xmlns:a16="http://schemas.microsoft.com/office/drawing/2014/main" id="{537D19A1-43AE-4BBC-A4C6-CE0E82AFEB05}"/>
                    </a:ext>
                  </a:extLst>
                </p:cNvPr>
                <p:cNvGrpSpPr/>
                <p:nvPr/>
              </p:nvGrpSpPr>
              <p:grpSpPr>
                <a:xfrm>
                  <a:off x="9475224" y="3634740"/>
                  <a:ext cx="1144006" cy="594390"/>
                  <a:chOff x="9475224" y="3017706"/>
                  <a:chExt cx="2331594" cy="1211424"/>
                </a:xfrm>
              </p:grpSpPr>
              <p:sp>
                <p:nvSpPr>
                  <p:cNvPr id="320" name="Arc 319">
                    <a:extLst>
                      <a:ext uri="{FF2B5EF4-FFF2-40B4-BE49-F238E27FC236}">
                        <a16:creationId xmlns:a16="http://schemas.microsoft.com/office/drawing/2014/main" id="{184B0813-B29F-4555-B90F-E3EF7F1CB888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1" name="Arc 320">
                    <a:extLst>
                      <a:ext uri="{FF2B5EF4-FFF2-40B4-BE49-F238E27FC236}">
                        <a16:creationId xmlns:a16="http://schemas.microsoft.com/office/drawing/2014/main" id="{80C2DACA-5BAA-4917-B1C3-1B7A9781FD14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2" name="Arc 321">
                    <a:extLst>
                      <a:ext uri="{FF2B5EF4-FFF2-40B4-BE49-F238E27FC236}">
                        <a16:creationId xmlns:a16="http://schemas.microsoft.com/office/drawing/2014/main" id="{871CFDD9-DAB4-483B-B55E-CE0086C0D5C5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23" name="Arc 322">
                    <a:extLst>
                      <a:ext uri="{FF2B5EF4-FFF2-40B4-BE49-F238E27FC236}">
                        <a16:creationId xmlns:a16="http://schemas.microsoft.com/office/drawing/2014/main" id="{0E38D5DB-F14E-46AC-BB2A-032C08905320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1086810" y="3491809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316" name="Group 315">
                  <a:extLst>
                    <a:ext uri="{FF2B5EF4-FFF2-40B4-BE49-F238E27FC236}">
                      <a16:creationId xmlns:a16="http://schemas.microsoft.com/office/drawing/2014/main" id="{CDD5B898-6000-480E-9695-5FD24825C129}"/>
                    </a:ext>
                  </a:extLst>
                </p:cNvPr>
                <p:cNvGrpSpPr/>
                <p:nvPr/>
              </p:nvGrpSpPr>
              <p:grpSpPr>
                <a:xfrm>
                  <a:off x="10522333" y="3616435"/>
                  <a:ext cx="877383" cy="594390"/>
                  <a:chOff x="9475224" y="3017706"/>
                  <a:chExt cx="1788190" cy="1211424"/>
                </a:xfrm>
              </p:grpSpPr>
              <p:sp>
                <p:nvSpPr>
                  <p:cNvPr id="317" name="Arc 316">
                    <a:extLst>
                      <a:ext uri="{FF2B5EF4-FFF2-40B4-BE49-F238E27FC236}">
                        <a16:creationId xmlns:a16="http://schemas.microsoft.com/office/drawing/2014/main" id="{12A34415-263F-4594-A41B-243A59B2DB26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8" name="Arc 317">
                    <a:extLst>
                      <a:ext uri="{FF2B5EF4-FFF2-40B4-BE49-F238E27FC236}">
                        <a16:creationId xmlns:a16="http://schemas.microsoft.com/office/drawing/2014/main" id="{65823783-B38D-47EF-9CB7-718BA917AA8B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9" name="Arc 318">
                    <a:extLst>
                      <a:ext uri="{FF2B5EF4-FFF2-40B4-BE49-F238E27FC236}">
                        <a16:creationId xmlns:a16="http://schemas.microsoft.com/office/drawing/2014/main" id="{8EBA98B8-5CB7-47BB-89DD-CDB24EDFC699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9C1B0F5C-6C7C-4316-89F7-F43DC5927CA0}"/>
                  </a:ext>
                </a:extLst>
              </p:cNvPr>
              <p:cNvGrpSpPr/>
              <p:nvPr/>
            </p:nvGrpSpPr>
            <p:grpSpPr>
              <a:xfrm>
                <a:off x="9480346" y="3901797"/>
                <a:ext cx="1924492" cy="612695"/>
                <a:chOff x="9475224" y="3616435"/>
                <a:chExt cx="1924492" cy="612695"/>
              </a:xfrm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C49D6284-A149-4D9E-A726-1F401E334215}"/>
                    </a:ext>
                  </a:extLst>
                </p:cNvPr>
                <p:cNvGrpSpPr/>
                <p:nvPr/>
              </p:nvGrpSpPr>
              <p:grpSpPr>
                <a:xfrm>
                  <a:off x="9475224" y="3634740"/>
                  <a:ext cx="1144006" cy="594390"/>
                  <a:chOff x="9475224" y="3017706"/>
                  <a:chExt cx="2331594" cy="1211424"/>
                </a:xfrm>
              </p:grpSpPr>
              <p:sp>
                <p:nvSpPr>
                  <p:cNvPr id="308" name="Arc 307">
                    <a:extLst>
                      <a:ext uri="{FF2B5EF4-FFF2-40B4-BE49-F238E27FC236}">
                        <a16:creationId xmlns:a16="http://schemas.microsoft.com/office/drawing/2014/main" id="{E580D7E9-B71B-4E08-8167-ECA5CE23719B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9" name="Arc 308">
                    <a:extLst>
                      <a:ext uri="{FF2B5EF4-FFF2-40B4-BE49-F238E27FC236}">
                        <a16:creationId xmlns:a16="http://schemas.microsoft.com/office/drawing/2014/main" id="{F0CEC6B1-F286-46F8-9AEF-1EACADA1EC69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0" name="Arc 309">
                    <a:extLst>
                      <a:ext uri="{FF2B5EF4-FFF2-40B4-BE49-F238E27FC236}">
                        <a16:creationId xmlns:a16="http://schemas.microsoft.com/office/drawing/2014/main" id="{457E1C16-8C6D-40EA-A49C-6375C0D2BAE4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11" name="Arc 310">
                    <a:extLst>
                      <a:ext uri="{FF2B5EF4-FFF2-40B4-BE49-F238E27FC236}">
                        <a16:creationId xmlns:a16="http://schemas.microsoft.com/office/drawing/2014/main" id="{976519F0-B3F1-42C3-90B7-F45359110852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1086810" y="3491809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FDCB5926-72BA-40CB-8AE8-A8C3508CA206}"/>
                    </a:ext>
                  </a:extLst>
                </p:cNvPr>
                <p:cNvGrpSpPr/>
                <p:nvPr/>
              </p:nvGrpSpPr>
              <p:grpSpPr>
                <a:xfrm>
                  <a:off x="10522333" y="3616435"/>
                  <a:ext cx="877383" cy="594390"/>
                  <a:chOff x="9475224" y="3017706"/>
                  <a:chExt cx="1788190" cy="1211424"/>
                </a:xfrm>
              </p:grpSpPr>
              <p:sp>
                <p:nvSpPr>
                  <p:cNvPr id="300" name="Arc 299">
                    <a:extLst>
                      <a:ext uri="{FF2B5EF4-FFF2-40B4-BE49-F238E27FC236}">
                        <a16:creationId xmlns:a16="http://schemas.microsoft.com/office/drawing/2014/main" id="{A65EE983-14B3-41D0-81A6-C4F804015BB1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9475224" y="3034788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6" name="Arc 305">
                    <a:extLst>
                      <a:ext uri="{FF2B5EF4-FFF2-40B4-BE49-F238E27FC236}">
                        <a16:creationId xmlns:a16="http://schemas.microsoft.com/office/drawing/2014/main" id="{F7D89D51-BF73-415F-8153-019AF4ECD256}"/>
                      </a:ext>
                    </a:extLst>
                  </p:cNvPr>
                  <p:cNvSpPr/>
                  <p:nvPr/>
                </p:nvSpPr>
                <p:spPr>
                  <a:xfrm rot="19043479">
                    <a:off x="10017982" y="3509122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307" name="Arc 306">
                    <a:extLst>
                      <a:ext uri="{FF2B5EF4-FFF2-40B4-BE49-F238E27FC236}">
                        <a16:creationId xmlns:a16="http://schemas.microsoft.com/office/drawing/2014/main" id="{4F7E7CA2-B08E-466F-ACDF-CC49EEDA5BFF}"/>
                      </a:ext>
                    </a:extLst>
                  </p:cNvPr>
                  <p:cNvSpPr/>
                  <p:nvPr/>
                </p:nvSpPr>
                <p:spPr>
                  <a:xfrm rot="7911448">
                    <a:off x="10543406" y="3017706"/>
                    <a:ext cx="720008" cy="720008"/>
                  </a:xfrm>
                  <a:prstGeom prst="arc">
                    <a:avLst/>
                  </a:prstGeom>
                  <a:ln w="38100" cap="sq">
                    <a:solidFill>
                      <a:schemeClr val="accent6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725F5A-9A7F-4DEB-84D2-E9BEE53C2A02}"/>
              </a:ext>
            </a:extLst>
          </p:cNvPr>
          <p:cNvSpPr/>
          <p:nvPr/>
        </p:nvSpPr>
        <p:spPr>
          <a:xfrm>
            <a:off x="5493934" y="3516351"/>
            <a:ext cx="674188" cy="3346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 cmpd="thickThin">
            <a:solidFill>
              <a:schemeClr val="tx2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800"/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D46115B3-124E-43D1-ABF2-D96C5806AA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3120" y="227965"/>
            <a:ext cx="822960" cy="8229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2F20C0-BC25-4ECA-9CC4-58F1A1DC59FA}"/>
              </a:ext>
            </a:extLst>
          </p:cNvPr>
          <p:cNvSpPr/>
          <p:nvPr/>
        </p:nvSpPr>
        <p:spPr>
          <a:xfrm>
            <a:off x="9975892" y="2059867"/>
            <a:ext cx="1847808" cy="40933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Scenario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1791B66-AC33-430C-BA45-609E2462CFFB}"/>
              </a:ext>
            </a:extLst>
          </p:cNvPr>
          <p:cNvSpPr/>
          <p:nvPr/>
        </p:nvSpPr>
        <p:spPr>
          <a:xfrm>
            <a:off x="9975892" y="2529027"/>
            <a:ext cx="3968708" cy="409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GB" sz="1100" dirty="0">
                <a:solidFill>
                  <a:schemeClr val="tx1"/>
                </a:solidFill>
              </a:rPr>
              <a:t>Realtime analyse of client requirements to fast track your understanding of their digital challenges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406C958-B4E0-425F-ADDE-E9D37F5AAA93}"/>
              </a:ext>
            </a:extLst>
          </p:cNvPr>
          <p:cNvSpPr/>
          <p:nvPr/>
        </p:nvSpPr>
        <p:spPr>
          <a:xfrm>
            <a:off x="9943201" y="3146720"/>
            <a:ext cx="1847808" cy="40933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Kit List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9A4AD4D-2F37-46C7-A8EC-EC9E0C86EE55}"/>
              </a:ext>
            </a:extLst>
          </p:cNvPr>
          <p:cNvSpPr/>
          <p:nvPr/>
        </p:nvSpPr>
        <p:spPr>
          <a:xfrm>
            <a:off x="9943201" y="3730168"/>
            <a:ext cx="3968708" cy="1476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0000"/>
              </a:lnSpc>
            </a:pPr>
            <a:r>
              <a:rPr lang="en-GB" sz="1100" u="sng" dirty="0">
                <a:solidFill>
                  <a:schemeClr val="tx1"/>
                </a:solidFill>
              </a:rPr>
              <a:t>You bring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Key client strategic documentation</a:t>
            </a:r>
            <a:br>
              <a:rPr lang="en-GB" sz="1100" dirty="0">
                <a:solidFill>
                  <a:schemeClr val="tx1"/>
                </a:solidFill>
              </a:rPr>
            </a:br>
            <a:endParaRPr lang="en-GB" sz="11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GB" sz="1100" u="sng" dirty="0">
                <a:solidFill>
                  <a:schemeClr val="tx1"/>
                </a:solidFill>
              </a:rPr>
              <a:t>Provided for you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DXC industry primers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DXC digital trends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E29D154-9E5B-450C-BF44-A717AC23DD37}"/>
              </a:ext>
            </a:extLst>
          </p:cNvPr>
          <p:cNvSpPr/>
          <p:nvPr/>
        </p:nvSpPr>
        <p:spPr>
          <a:xfrm>
            <a:off x="9943201" y="5208411"/>
            <a:ext cx="1847808" cy="40933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Potential awards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1CBDB81-47E1-426B-9093-3AD4D49B28A1}"/>
              </a:ext>
            </a:extLst>
          </p:cNvPr>
          <p:cNvSpPr/>
          <p:nvPr/>
        </p:nvSpPr>
        <p:spPr>
          <a:xfrm>
            <a:off x="9943200" y="6660847"/>
            <a:ext cx="3968707" cy="409330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/>
              <a:t>Estimated Journey time : 20-45 minutes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E9935A5-4F93-425A-971B-E84574B44B8F}"/>
              </a:ext>
            </a:extLst>
          </p:cNvPr>
          <p:cNvSpPr/>
          <p:nvPr/>
        </p:nvSpPr>
        <p:spPr>
          <a:xfrm>
            <a:off x="9900596" y="5738662"/>
            <a:ext cx="3968708" cy="68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Onboard workspaces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100" dirty="0">
                <a:solidFill>
                  <a:schemeClr val="tx1"/>
                </a:solidFill>
              </a:rPr>
              <a:t>Workspace membership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4124B8-CDE2-4C27-AE0A-5983536991E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6589" y="5721342"/>
            <a:ext cx="522391" cy="522391"/>
          </a:xfrm>
          <a:prstGeom prst="rect">
            <a:avLst/>
          </a:prstGeom>
        </p:spPr>
      </p:pic>
      <p:pic>
        <p:nvPicPr>
          <p:cNvPr id="9" name="Picture 8" descr="A close up of a building&#10;&#10;Description automatically generated">
            <a:extLst>
              <a:ext uri="{FF2B5EF4-FFF2-40B4-BE49-F238E27FC236}">
                <a16:creationId xmlns:a16="http://schemas.microsoft.com/office/drawing/2014/main" id="{CA6507A0-3C15-493A-8615-6FCB357ED40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5723" y="5721342"/>
            <a:ext cx="522390" cy="52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94AB146E-232F-441B-A512-394E8F655083}" vid="{820694B0-1355-424B-83CD-D5C5613480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 Template</Template>
  <TotalTime>4908</TotalTime>
  <Words>2898</Words>
  <Application>Microsoft Office PowerPoint</Application>
  <PresentationFormat>Custom</PresentationFormat>
  <Paragraphs>896</Paragraphs>
  <Slides>53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GT Walsheim Pro Bold</vt:lpstr>
      <vt:lpstr>GT Walsheim Pro Light</vt:lpstr>
      <vt:lpstr>inherit</vt:lpstr>
      <vt:lpstr>DXC</vt:lpstr>
      <vt:lpstr>Building blocks</vt:lpstr>
      <vt:lpstr>DXC Digital Explorer Journey Maps</vt:lpstr>
      <vt:lpstr>DXC Digital Explorer Journey Map</vt:lpstr>
      <vt:lpstr>PowerPoint Presentation</vt:lpstr>
      <vt:lpstr>Digital Journeys ~ Mini Maps</vt:lpstr>
      <vt:lpstr>Digital Explorer Yellow Belt Training</vt:lpstr>
      <vt:lpstr>DXC Digital Explorer: Yellow Belt Training</vt:lpstr>
      <vt:lpstr>Digital Journey: DXC Digital Viewpoints </vt:lpstr>
      <vt:lpstr>Digital Journey: The Clients Digital Challenge</vt:lpstr>
      <vt:lpstr>PowerPoint Presentation</vt:lpstr>
      <vt:lpstr>Digital Journey: The Client Digital Challenge ~  Extended Journey</vt:lpstr>
      <vt:lpstr>Digital Journey: Find Solutions </vt:lpstr>
      <vt:lpstr>Digital Journey: Review Industry and Technology Trends</vt:lpstr>
      <vt:lpstr>DXC Digital Explorer  Yellow belt certification</vt:lpstr>
      <vt:lpstr>DXC Digital Explorer: Orange Belt Training</vt:lpstr>
      <vt:lpstr>Orange Belt : join or create an account</vt:lpstr>
      <vt:lpstr>Orange Belt : Create Roadmap from Workspace</vt:lpstr>
      <vt:lpstr>Orange belt – Create and develop your innovation agenda</vt:lpstr>
      <vt:lpstr>Orange belt – Create a roadmap summary playbook</vt:lpstr>
      <vt:lpstr>DXC Digital Explorer  Orange belt certification</vt:lpstr>
      <vt:lpstr>DXC Digital Explorer: Green Belt Training</vt:lpstr>
      <vt:lpstr>Green Belt : How to share your workspace groups</vt:lpstr>
      <vt:lpstr>Green Belt : How to share your playbooks</vt:lpstr>
      <vt:lpstr>Green Belt : Adding trends</vt:lpstr>
      <vt:lpstr>Green Belt : Adding Solutions</vt:lpstr>
      <vt:lpstr>Green Belt : Raising enhancement requests</vt:lpstr>
      <vt:lpstr>DXC Digital Explorer: Blue Belt Training</vt:lpstr>
      <vt:lpstr>DXC Digital Explorer: Black Belt Training</vt:lpstr>
      <vt:lpstr>Contributor Journeys </vt:lpstr>
      <vt:lpstr>PowerPoint Presentation</vt:lpstr>
      <vt:lpstr>Create Pages</vt:lpstr>
      <vt:lpstr>Rapid Journeys </vt:lpstr>
      <vt:lpstr>Digital Journey: Find Solutions ~ Extended Journey</vt:lpstr>
      <vt:lpstr>London Innovation Centre</vt:lpstr>
      <vt:lpstr>PowerPoint Presentation</vt:lpstr>
      <vt:lpstr>PowerPoint Presentation</vt:lpstr>
      <vt:lpstr>Augmented Search Engine</vt:lpstr>
      <vt:lpstr>DXC Digital Explorer Journey Map Plus ASE</vt:lpstr>
      <vt:lpstr>DXC Digital Explorer Journey Map Plus ASE</vt:lpstr>
      <vt:lpstr>Innovation Journey</vt:lpstr>
      <vt:lpstr>PowerPoint Presentation</vt:lpstr>
      <vt:lpstr>PowerPoint Presentation</vt:lpstr>
      <vt:lpstr>Information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David Stevens</dc:creator>
  <cp:keywords/>
  <dc:description/>
  <cp:lastModifiedBy>David Stevens</cp:lastModifiedBy>
  <cp:revision>25</cp:revision>
  <cp:lastPrinted>2018-07-20T15:33:39Z</cp:lastPrinted>
  <dcterms:created xsi:type="dcterms:W3CDTF">2019-03-21T07:23:17Z</dcterms:created>
  <dcterms:modified xsi:type="dcterms:W3CDTF">2019-06-14T13:26:22Z</dcterms:modified>
  <cp:category/>
</cp:coreProperties>
</file>